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2"/>
  </p:notesMasterIdLst>
  <p:sldIdLst>
    <p:sldId id="300" r:id="rId2"/>
    <p:sldId id="256" r:id="rId3"/>
    <p:sldId id="258" r:id="rId4"/>
    <p:sldId id="259" r:id="rId5"/>
    <p:sldId id="260" r:id="rId6"/>
    <p:sldId id="261" r:id="rId7"/>
    <p:sldId id="257" r:id="rId8"/>
    <p:sldId id="262" r:id="rId9"/>
    <p:sldId id="263" r:id="rId10"/>
    <p:sldId id="264" r:id="rId11"/>
    <p:sldId id="282" r:id="rId12"/>
    <p:sldId id="283" r:id="rId13"/>
    <p:sldId id="306" r:id="rId14"/>
    <p:sldId id="307" r:id="rId15"/>
    <p:sldId id="269" r:id="rId16"/>
    <p:sldId id="270" r:id="rId17"/>
    <p:sldId id="271" r:id="rId18"/>
    <p:sldId id="284" r:id="rId19"/>
    <p:sldId id="285" r:id="rId20"/>
    <p:sldId id="274" r:id="rId21"/>
    <p:sldId id="278" r:id="rId22"/>
    <p:sldId id="275" r:id="rId23"/>
    <p:sldId id="276" r:id="rId24"/>
    <p:sldId id="277" r:id="rId25"/>
    <p:sldId id="279" r:id="rId26"/>
    <p:sldId id="280" r:id="rId27"/>
    <p:sldId id="287" r:id="rId28"/>
    <p:sldId id="288" r:id="rId29"/>
    <p:sldId id="289" r:id="rId30"/>
    <p:sldId id="290" r:id="rId31"/>
    <p:sldId id="293" r:id="rId32"/>
    <p:sldId id="291" r:id="rId33"/>
    <p:sldId id="292" r:id="rId34"/>
    <p:sldId id="302" r:id="rId35"/>
    <p:sldId id="294" r:id="rId36"/>
    <p:sldId id="296" r:id="rId37"/>
    <p:sldId id="297" r:id="rId38"/>
    <p:sldId id="298" r:id="rId39"/>
    <p:sldId id="299" r:id="rId40"/>
    <p:sldId id="303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Flanders Art Sans" pitchFamily="2" charset="77"/>
      <p:regular r:id="rId49"/>
    </p:embeddedFont>
    <p:embeddedFont>
      <p:font typeface="Flanders Art Sans Bold" pitchFamily="2" charset="77"/>
      <p:bold r:id="rId50"/>
    </p:embeddedFont>
    <p:embeddedFont>
      <p:font typeface="Flanders Art Sans Medium" pitchFamily="2" charset="77"/>
      <p:regular r:id="rId51"/>
    </p:embeddedFont>
    <p:embeddedFont>
      <p:font typeface="Flanders Art Serif Bold" pitchFamily="2" charset="77"/>
      <p:bold r:id="rId52"/>
    </p:embeddedFont>
    <p:embeddedFont>
      <p:font typeface="Flanders Art Serif Medium" pitchFamily="2" charset="77"/>
      <p:regular r:id="rId53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461" userDrawn="1">
          <p15:clr>
            <a:srgbClr val="A4A3A4"/>
          </p15:clr>
        </p15:guide>
        <p15:guide id="4" orient="horz" pos="459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7537" userDrawn="1">
          <p15:clr>
            <a:srgbClr val="A4A3A4"/>
          </p15:clr>
        </p15:guide>
        <p15:guide id="7" orient="horz" pos="4201" userDrawn="1">
          <p15:clr>
            <a:srgbClr val="A4A3A4"/>
          </p15:clr>
        </p15:guide>
        <p15:guide id="8" orient="horz" pos="3725" userDrawn="1">
          <p15:clr>
            <a:srgbClr val="A4A3A4"/>
          </p15:clr>
        </p15:guide>
        <p15:guide id="9" pos="3069" userDrawn="1">
          <p15:clr>
            <a:srgbClr val="A4A3A4"/>
          </p15:clr>
        </p15:guide>
        <p15:guide id="10" orient="horz" pos="3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970"/>
    <a:srgbClr val="176E8B"/>
    <a:srgbClr val="C7B550"/>
    <a:srgbClr val="8DD3DC"/>
    <a:srgbClr val="F5B87A"/>
    <a:srgbClr val="4E853E"/>
    <a:srgbClr val="F5E14A"/>
    <a:srgbClr val="6FC0A5"/>
    <a:srgbClr val="26687B"/>
    <a:srgbClr val="C86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02"/>
  </p:normalViewPr>
  <p:slideViewPr>
    <p:cSldViewPr snapToGrid="0" snapToObjects="1" showGuides="1">
      <p:cViewPr varScale="1">
        <p:scale>
          <a:sx n="115" d="100"/>
          <a:sy n="115" d="100"/>
        </p:scale>
        <p:origin x="1672" y="208"/>
      </p:cViewPr>
      <p:guideLst>
        <p:guide orient="horz" pos="2137"/>
        <p:guide pos="7015"/>
        <p:guide pos="461"/>
        <p:guide orient="horz" pos="459"/>
        <p:guide pos="3840"/>
        <p:guide pos="7537"/>
        <p:guide orient="horz" pos="4201"/>
        <p:guide orient="horz" pos="3725"/>
        <p:guide pos="3069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71B45-D72D-2748-BACF-415F8663BDC9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B8C40-EF31-C140-9A04-29072BFF9C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40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1106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486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31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362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80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790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484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5079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3678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031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91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095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834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481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335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8782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547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5418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502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622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27192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89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0870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951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257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158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1006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11486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5473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666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4713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59876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848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6986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0623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6456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03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806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161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8C40-EF31-C140-9A04-29072BFF9CB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04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5862B-CEBE-BB4F-9441-0FEBD2CD4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9F45ACB-72D4-0C4F-8A93-1C039FED5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81EF97-60F9-354C-AABF-5BE3C46FB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C39A86-1ADF-CD42-88AC-9FDE6926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3171F8-361B-4B4C-A87B-006802C2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34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699F4-22D4-084A-AB8F-A9CC480C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1B397F8-3265-214C-99DD-FE857FAD0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5C152D-1C6D-6348-995A-8A4E8631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2B585E-A316-7A47-8917-A54F9753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6A077A-3969-AC41-B8EC-05432271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36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9E76B16-6E74-174B-BCC8-68C6DB4D7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CE40DFA-A971-CA4B-95C0-998C665DA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25B063-C9D8-CB49-B88E-48321CA81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041773-3D75-BD40-867E-63D90DEB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CAE3A3-2571-A54C-979C-BF7AE45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36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F3928-B3AD-8D48-9B59-5394E360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9CA88F-5CAD-8348-A98C-234D0B1F8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00E6E3-1B45-084D-A3E4-B65B08DA8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5BADA1-C668-B14A-8BD5-19035604B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47DCF5-E630-6C4F-9071-FDE2BEA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931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0588DB-2597-BA47-AFC3-603FE13E1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917DE4-E3F7-4C48-9D71-56559E603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453FEA-0062-1442-846E-2E5846A11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ABDE5F-D23B-E040-815D-68AB0BF2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F406BC-28EF-244A-B0A7-0C7248B8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338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0E092-E7BF-8F44-9224-C1E10376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F00878-F2B5-8F49-BC85-9DB728232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5BF3D9E-248F-D240-B4C1-E0563163A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C5783B-79DB-0843-9BFD-BC77BAB28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DAF07C9-9CB5-2940-A0AD-AAE1F32A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F04789-5417-AA40-821D-7A540E06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038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D42B1-884F-E440-A42B-52FB9263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576A45-EB62-F344-A907-3A1EC9AA0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349E88-2DF3-B84D-B377-2E4714AE3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95F8DDD-524C-EC4F-A296-0CC146024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51C1D9F-ED61-5245-823D-9318E8E13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88D4382-71AE-5143-BA43-216AA14F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0D1D956-CB06-D847-8EC2-5349315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A474644-55E8-3648-A5A7-65FBF72D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1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27627-8996-1D47-B433-116FCD93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EE57CA-50C3-A148-9547-53CFAC4AA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5AED8A6-590C-8D42-84ED-FE8240C4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1BB2E42-3C9A-4D4A-B35F-C13ED186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70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CA1F9CF-2A16-924F-8D41-1CC8CECE8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70811A0-20DF-6942-8121-B26243E02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9A0E31-3F8B-C741-83F2-3FAE1A67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09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7B2DE-D68A-8948-B136-AC2F92292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B712D2-BAED-2144-84B1-7FD0FCBD5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CC717B-E21D-D44D-A0B5-3C30A7431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252477-96B2-694E-AA37-7A8A7C60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C2AC61-884F-4D43-915E-64E2963E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BD0A625-B8A3-3E4C-A7DC-07A7E72E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833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60A142-424C-7243-ACCA-29A8C163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FC576E6-70E0-D647-B626-33D96C0BA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08B0D9-FC75-F24E-9AC5-B0BAB7766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7BA876-6304-364A-AC89-0753AA4C4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3AFD7D-8B5C-D143-A4BE-11A874C8C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55A2BA-A65A-CE4B-A62C-FE859CB7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9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3552820-460E-6247-BB73-8D4D02346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2B8507-61A9-3447-AE50-6484669BA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900907-0CB6-E64F-95DB-95EB56A16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A61AD-1A32-AC46-89FD-67CF6D62FB6C}" type="datetimeFigureOut">
              <a:rPr lang="nl-NL" smtClean="0"/>
              <a:t>18-08-2021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8C4EC8-9D8F-314D-9289-85602756B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16D57F-D915-EB49-8052-14968237D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39BA7-D235-7744-8EC3-826438F0CA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25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541137237?app_id=12296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https://player.vimeo.com/video/541243116?app_id=122963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7.jpg"/><Relationship Id="rId11" Type="http://schemas.openxmlformats.org/officeDocument/2006/relationships/image" Target="../media/image4.pn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541275433?app_id=12296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https://player.vimeo.com/video/541137426?app_id=122963" TargetMode="External"/><Relationship Id="rId7" Type="http://schemas.openxmlformats.org/officeDocument/2006/relationships/image" Target="../media/image2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8.jpeg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7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541138911?app_id=12296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5.png"/><Relationship Id="rId5" Type="http://schemas.openxmlformats.org/officeDocument/2006/relationships/image" Target="../media/image38.emf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25.png"/><Relationship Id="rId5" Type="http://schemas.openxmlformats.org/officeDocument/2006/relationships/image" Target="../media/image49.emf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emf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540848055?app_id=12296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2BF137D0-EB03-C542-BF1D-26D7D46A6E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6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5CB5D0-0E0C-284F-8966-9445C4E5C5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7" b="35356"/>
          <a:stretch/>
        </p:blipFill>
        <p:spPr>
          <a:xfrm>
            <a:off x="6544870" y="395654"/>
            <a:ext cx="5647129" cy="6462346"/>
          </a:xfrm>
          <a:prstGeom prst="rect">
            <a:avLst/>
          </a:prstGeom>
          <a:effectLst>
            <a:outerShdw blurRad="10161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40F2642-FF16-B149-B7B0-FC7AA52E8209}"/>
              </a:ext>
            </a:extLst>
          </p:cNvPr>
          <p:cNvSpPr/>
          <p:nvPr/>
        </p:nvSpPr>
        <p:spPr>
          <a:xfrm>
            <a:off x="636437" y="728663"/>
            <a:ext cx="61282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  <a:latin typeface="Flanders Art Serif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Jan </a:t>
            </a:r>
            <a:r>
              <a:rPr lang="nl-NL" sz="6000" dirty="0" err="1">
                <a:solidFill>
                  <a:schemeClr val="bg1"/>
                </a:solidFill>
                <a:latin typeface="Flanders Art Serif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Turpijn</a:t>
            </a:r>
            <a:endParaRPr lang="nl-NL" sz="6000" dirty="0">
              <a:solidFill>
                <a:schemeClr val="bg1"/>
              </a:solidFill>
              <a:latin typeface="Flanders Art Serif Medium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sz="6000" dirty="0">
                <a:solidFill>
                  <a:schemeClr val="bg1"/>
                </a:solidFill>
                <a:effectLst/>
                <a:latin typeface="Flanders Art Serif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wil droge voeten</a:t>
            </a:r>
            <a:endParaRPr lang="nl-BE" sz="6600" dirty="0">
              <a:solidFill>
                <a:schemeClr val="bg1"/>
              </a:solidFill>
              <a:effectLst/>
              <a:latin typeface="Flanders Art Serif Medium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BCB2E52-276C-B248-9909-6FE702609A64}"/>
              </a:ext>
            </a:extLst>
          </p:cNvPr>
          <p:cNvSpPr/>
          <p:nvPr/>
        </p:nvSpPr>
        <p:spPr>
          <a:xfrm>
            <a:off x="618853" y="3870989"/>
            <a:ext cx="61282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effectLst/>
                <a:latin typeface="Flanders Art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De stormvloedkering van Nieuwpoort spelend ontdekken</a:t>
            </a:r>
            <a:endParaRPr lang="nl-BE" sz="3200" dirty="0">
              <a:solidFill>
                <a:schemeClr val="bg1"/>
              </a:solidFill>
              <a:effectLst/>
              <a:latin typeface="Flanders Art Sans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AFE7B64-FF91-234E-8F95-9C98315D32C6}"/>
              </a:ext>
            </a:extLst>
          </p:cNvPr>
          <p:cNvSpPr/>
          <p:nvPr/>
        </p:nvSpPr>
        <p:spPr>
          <a:xfrm>
            <a:off x="731838" y="5494966"/>
            <a:ext cx="2319093" cy="918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CA88689-C28E-6746-9E58-CF1E62439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94" y="5530362"/>
            <a:ext cx="1979036" cy="8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66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9EA4AB5-30BF-2D4D-AA67-B85799FDD3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858A0F7-F8B8-8F43-A0E5-44019116DA41}"/>
              </a:ext>
            </a:extLst>
          </p:cNvPr>
          <p:cNvGrpSpPr/>
          <p:nvPr/>
        </p:nvGrpSpPr>
        <p:grpSpPr>
          <a:xfrm>
            <a:off x="6414026" y="0"/>
            <a:ext cx="5550962" cy="4487027"/>
            <a:chOff x="6467062" y="0"/>
            <a:chExt cx="5550962" cy="4487027"/>
          </a:xfr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DF6DBC8-F0DE-424B-985B-33060829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7062" y="0"/>
              <a:ext cx="5550962" cy="4487027"/>
            </a:xfrm>
            <a:prstGeom prst="rect">
              <a:avLst/>
            </a:prstGeom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FC346300-3042-F04E-88BB-64423DFE1B63}"/>
                </a:ext>
              </a:extLst>
            </p:cNvPr>
            <p:cNvSpPr/>
            <p:nvPr/>
          </p:nvSpPr>
          <p:spPr>
            <a:xfrm>
              <a:off x="7010015" y="844123"/>
              <a:ext cx="446505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4400" b="1" dirty="0">
                  <a:effectLst/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Ik ben</a:t>
              </a:r>
            </a:p>
            <a:p>
              <a:pPr algn="ctr"/>
              <a:r>
                <a:rPr lang="nl-NL" sz="4400" b="1" dirty="0">
                  <a:effectLst/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weerman </a:t>
              </a:r>
              <a:r>
                <a:rPr lang="nl-NL" sz="4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David </a:t>
              </a:r>
              <a:r>
                <a:rPr lang="nl-NL" sz="4400" b="1" dirty="0" err="1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Dehenauw</a:t>
              </a:r>
              <a:r>
                <a:rPr lang="nl-NL" sz="4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nl-BE" sz="4800" b="1" dirty="0">
                <a:effectLst/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4965CF-568D-264D-AD9D-D3FCFE356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904" y="0"/>
            <a:ext cx="5144710" cy="6858000"/>
          </a:xfrm>
          <a:prstGeom prst="rect">
            <a:avLst/>
          </a:prstGeom>
        </p:spPr>
      </p:pic>
      <p:pic>
        <p:nvPicPr>
          <p:cNvPr id="7" name="210425 processed audio - Jan Turpijn 9.wav" descr="210425 processed audio - Jan Turpijn 9.wav">
            <a:hlinkClick r:id="" action="ppaction://media"/>
            <a:extLst>
              <a:ext uri="{FF2B5EF4-FFF2-40B4-BE49-F238E27FC236}">
                <a16:creationId xmlns:a16="http://schemas.microsoft.com/office/drawing/2014/main" id="{8FB976F4-EC07-634D-9E4F-5BA0D19D1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2188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2ABD008-F49D-324C-AC7B-81359BE0B1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C9BDD3-E64A-C240-A3C8-123B7695E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96"/>
          <a:stretch/>
        </p:blipFill>
        <p:spPr>
          <a:xfrm>
            <a:off x="1534601" y="281080"/>
            <a:ext cx="9245600" cy="642452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6B5A177-F725-E84F-81D3-6D3E82656F2D}"/>
              </a:ext>
            </a:extLst>
          </p:cNvPr>
          <p:cNvSpPr/>
          <p:nvPr/>
        </p:nvSpPr>
        <p:spPr>
          <a:xfrm>
            <a:off x="2760787" y="781417"/>
            <a:ext cx="6515098" cy="3685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nlinemedia 2" descr="David Dehenau">
            <a:hlinkClick r:id="" action="ppaction://media"/>
            <a:extLst>
              <a:ext uri="{FF2B5EF4-FFF2-40B4-BE49-F238E27FC236}">
                <a16:creationId xmlns:a16="http://schemas.microsoft.com/office/drawing/2014/main" id="{FB21DB53-B02B-A142-B436-608E9C9D00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44114" y="838454"/>
            <a:ext cx="6348443" cy="35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96C71B0-08A0-DE42-A3B9-6B2BC44CE8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6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C9BDD3-E64A-C240-A3C8-123B7695E5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96"/>
          <a:stretch/>
        </p:blipFill>
        <p:spPr>
          <a:xfrm>
            <a:off x="3293164" y="791817"/>
            <a:ext cx="7728710" cy="5370474"/>
          </a:xfrm>
          <a:prstGeom prst="rect">
            <a:avLst/>
          </a:prstGeom>
        </p:spPr>
      </p:pic>
      <p:pic>
        <p:nvPicPr>
          <p:cNvPr id="8" name="Stormvloedkering-002.mp3" descr="Stormvloedkering-002.mp3">
            <a:hlinkClick r:id="" action="ppaction://media"/>
            <a:extLst>
              <a:ext uri="{FF2B5EF4-FFF2-40B4-BE49-F238E27FC236}">
                <a16:creationId xmlns:a16="http://schemas.microsoft.com/office/drawing/2014/main" id="{953E9DC7-1FB1-0C42-AA4D-65C103814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2188" y="5876925"/>
            <a:ext cx="812800" cy="8128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DB85ABA-E907-7947-ABB3-50B955C80A6E}"/>
              </a:ext>
            </a:extLst>
          </p:cNvPr>
          <p:cNvSpPr/>
          <p:nvPr/>
        </p:nvSpPr>
        <p:spPr>
          <a:xfrm>
            <a:off x="4279486" y="1178100"/>
            <a:ext cx="5485047" cy="3103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4FF5B8D-5BE4-CD48-B45D-D36698655E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4985"/>
            <a:ext cx="4355856" cy="4783015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Onlinemedia 4" descr="Poolkappen">
            <a:hlinkClick r:id="" action="ppaction://media"/>
            <a:extLst>
              <a:ext uri="{FF2B5EF4-FFF2-40B4-BE49-F238E27FC236}">
                <a16:creationId xmlns:a16="http://schemas.microsoft.com/office/drawing/2014/main" id="{51CD1197-BA9F-4842-BEB8-4168CF3A54C4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4359417" y="1232268"/>
            <a:ext cx="5325184" cy="29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3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FAE245F-0F21-3E4A-BC4E-B26F47D56C82}"/>
              </a:ext>
            </a:extLst>
          </p:cNvPr>
          <p:cNvSpPr/>
          <p:nvPr/>
        </p:nvSpPr>
        <p:spPr>
          <a:xfrm>
            <a:off x="-5674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4986CE3-A214-A14C-8707-496A410F2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860" y="4179"/>
            <a:ext cx="7260466" cy="6853821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D2B8516-7AA1-9948-83E5-EF21AF9F92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B50CBF63-0DDA-D348-BA7A-37DDE4D26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755" y="2001594"/>
            <a:ext cx="2690488" cy="2690488"/>
          </a:xfrm>
          <a:prstGeom prst="ellipse">
            <a:avLst/>
          </a:prstGeom>
          <a:ln w="31750">
            <a:solidFill>
              <a:srgbClr val="438970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9039D99-F0E2-1E40-91FE-424078D30F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1047527" y="2070339"/>
            <a:ext cx="6379813" cy="4783482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E8D5B42-AC16-D745-BE2A-4D556BF8545D}"/>
              </a:ext>
            </a:extLst>
          </p:cNvPr>
          <p:cNvCxnSpPr>
            <a:cxnSpLocks/>
          </p:cNvCxnSpPr>
          <p:nvPr/>
        </p:nvCxnSpPr>
        <p:spPr>
          <a:xfrm flipV="1">
            <a:off x="6820293" y="3581400"/>
            <a:ext cx="580493" cy="439134"/>
          </a:xfrm>
          <a:prstGeom prst="line">
            <a:avLst/>
          </a:prstGeom>
          <a:ln w="19050" cap="rnd">
            <a:solidFill>
              <a:srgbClr val="4389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261611B-DC25-F74C-8AEB-B7CBB9B8EEB2}"/>
              </a:ext>
            </a:extLst>
          </p:cNvPr>
          <p:cNvCxnSpPr>
            <a:cxnSpLocks/>
          </p:cNvCxnSpPr>
          <p:nvPr/>
        </p:nvCxnSpPr>
        <p:spPr>
          <a:xfrm flipV="1">
            <a:off x="8601959" y="3968885"/>
            <a:ext cx="117835" cy="1154585"/>
          </a:xfrm>
          <a:prstGeom prst="line">
            <a:avLst/>
          </a:prstGeom>
          <a:ln w="19050" cap="rnd">
            <a:solidFill>
              <a:srgbClr val="4389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E4EC2E8E-C72E-1644-9051-6333CD9B6C08}"/>
              </a:ext>
            </a:extLst>
          </p:cNvPr>
          <p:cNvCxnSpPr>
            <a:cxnSpLocks/>
          </p:cNvCxnSpPr>
          <p:nvPr/>
        </p:nvCxnSpPr>
        <p:spPr>
          <a:xfrm flipH="1">
            <a:off x="8800289" y="2403835"/>
            <a:ext cx="489828" cy="872765"/>
          </a:xfrm>
          <a:prstGeom prst="line">
            <a:avLst/>
          </a:prstGeom>
          <a:ln w="19050" cap="rnd">
            <a:solidFill>
              <a:srgbClr val="4389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F46206BD-8151-8E49-88A7-D62A064353D7}"/>
              </a:ext>
            </a:extLst>
          </p:cNvPr>
          <p:cNvCxnSpPr>
            <a:cxnSpLocks/>
          </p:cNvCxnSpPr>
          <p:nvPr/>
        </p:nvCxnSpPr>
        <p:spPr>
          <a:xfrm flipH="1">
            <a:off x="8601959" y="3733015"/>
            <a:ext cx="1470126" cy="0"/>
          </a:xfrm>
          <a:prstGeom prst="line">
            <a:avLst/>
          </a:prstGeom>
          <a:ln w="25400" cap="rnd">
            <a:solidFill>
              <a:srgbClr val="4389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210427 processed audio - Jan Turpijn 12 retake 2.wav" descr="210427 processed audio - Jan Turpijn 12 retake 2.wav">
            <a:hlinkClick r:id="" action="ppaction://media"/>
            <a:extLst>
              <a:ext uri="{FF2B5EF4-FFF2-40B4-BE49-F238E27FC236}">
                <a16:creationId xmlns:a16="http://schemas.microsoft.com/office/drawing/2014/main" id="{E12E5AE5-5A5C-7841-9A4A-F633A067C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2188" y="59134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7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FAE245F-0F21-3E4A-BC4E-B26F47D56C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4986CE3-A214-A14C-8707-496A410F2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860" y="4179"/>
            <a:ext cx="7260466" cy="6853821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D2B8516-7AA1-9948-83E5-EF21AF9F92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B50CBF63-0DDA-D348-BA7A-37DDE4D26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755" y="2001594"/>
            <a:ext cx="2690488" cy="2690488"/>
          </a:xfrm>
          <a:prstGeom prst="ellipse">
            <a:avLst/>
          </a:prstGeom>
          <a:ln w="31750">
            <a:solidFill>
              <a:srgbClr val="438970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9039D99-F0E2-1E40-91FE-424078D30F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1047527" y="2070339"/>
            <a:ext cx="6379813" cy="4783482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E8D5B42-AC16-D745-BE2A-4D556BF8545D}"/>
              </a:ext>
            </a:extLst>
          </p:cNvPr>
          <p:cNvCxnSpPr>
            <a:cxnSpLocks/>
          </p:cNvCxnSpPr>
          <p:nvPr/>
        </p:nvCxnSpPr>
        <p:spPr>
          <a:xfrm flipV="1">
            <a:off x="6820293" y="3581400"/>
            <a:ext cx="580493" cy="439134"/>
          </a:xfrm>
          <a:prstGeom prst="line">
            <a:avLst/>
          </a:prstGeom>
          <a:ln w="19050" cap="rnd">
            <a:solidFill>
              <a:srgbClr val="4389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261611B-DC25-F74C-8AEB-B7CBB9B8EEB2}"/>
              </a:ext>
            </a:extLst>
          </p:cNvPr>
          <p:cNvCxnSpPr>
            <a:cxnSpLocks/>
          </p:cNvCxnSpPr>
          <p:nvPr/>
        </p:nvCxnSpPr>
        <p:spPr>
          <a:xfrm flipV="1">
            <a:off x="8601959" y="3968885"/>
            <a:ext cx="117835" cy="1154585"/>
          </a:xfrm>
          <a:prstGeom prst="line">
            <a:avLst/>
          </a:prstGeom>
          <a:ln w="19050" cap="rnd">
            <a:solidFill>
              <a:srgbClr val="4389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E4EC2E8E-C72E-1644-9051-6333CD9B6C08}"/>
              </a:ext>
            </a:extLst>
          </p:cNvPr>
          <p:cNvCxnSpPr>
            <a:cxnSpLocks/>
          </p:cNvCxnSpPr>
          <p:nvPr/>
        </p:nvCxnSpPr>
        <p:spPr>
          <a:xfrm flipH="1">
            <a:off x="8800289" y="2403835"/>
            <a:ext cx="489828" cy="872765"/>
          </a:xfrm>
          <a:prstGeom prst="line">
            <a:avLst/>
          </a:prstGeom>
          <a:ln w="19050" cap="rnd">
            <a:solidFill>
              <a:srgbClr val="4389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F46206BD-8151-8E49-88A7-D62A064353D7}"/>
              </a:ext>
            </a:extLst>
          </p:cNvPr>
          <p:cNvCxnSpPr>
            <a:cxnSpLocks/>
          </p:cNvCxnSpPr>
          <p:nvPr/>
        </p:nvCxnSpPr>
        <p:spPr>
          <a:xfrm flipH="1">
            <a:off x="8601959" y="3733015"/>
            <a:ext cx="1470126" cy="0"/>
          </a:xfrm>
          <a:prstGeom prst="line">
            <a:avLst/>
          </a:prstGeom>
          <a:ln w="25400" cap="rnd">
            <a:solidFill>
              <a:srgbClr val="4389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12C7B11E-32F5-2341-89D1-CA9DE7450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905" y="732454"/>
            <a:ext cx="540000" cy="540000"/>
          </a:xfrm>
          <a:prstGeom prst="ellipse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B440AF73-7CFC-BE41-8CD5-B597C29AF9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05" y="1458510"/>
            <a:ext cx="540000" cy="540000"/>
          </a:xfrm>
          <a:prstGeom prst="ellipse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FD37DB32-DE69-504A-A928-B4DCB6E8F0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905" y="2184006"/>
            <a:ext cx="540000" cy="540000"/>
          </a:xfrm>
          <a:prstGeom prst="ellipse">
            <a:avLst/>
          </a:prstGeom>
        </p:spPr>
      </p:pic>
      <p:sp>
        <p:nvSpPr>
          <p:cNvPr id="58" name="Rechthoek 57">
            <a:extLst>
              <a:ext uri="{FF2B5EF4-FFF2-40B4-BE49-F238E27FC236}">
                <a16:creationId xmlns:a16="http://schemas.microsoft.com/office/drawing/2014/main" id="{F4829722-386C-5C4A-9CFD-20BDB90AB4F0}"/>
              </a:ext>
            </a:extLst>
          </p:cNvPr>
          <p:cNvSpPr/>
          <p:nvPr/>
        </p:nvSpPr>
        <p:spPr>
          <a:xfrm>
            <a:off x="1398061" y="740844"/>
            <a:ext cx="2895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Flanders Art Sans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0 - 1 meter</a:t>
            </a: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9CAF6799-8F43-DC4B-9D1E-32813602AA7D}"/>
              </a:ext>
            </a:extLst>
          </p:cNvPr>
          <p:cNvSpPr/>
          <p:nvPr/>
        </p:nvSpPr>
        <p:spPr>
          <a:xfrm>
            <a:off x="1398061" y="1466900"/>
            <a:ext cx="2895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Flanders Art Sans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1 - 3 meter</a:t>
            </a: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44951989-CA96-E24F-85E8-D290AB693AAA}"/>
              </a:ext>
            </a:extLst>
          </p:cNvPr>
          <p:cNvSpPr/>
          <p:nvPr/>
        </p:nvSpPr>
        <p:spPr>
          <a:xfrm>
            <a:off x="1391221" y="2192956"/>
            <a:ext cx="2895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Flanders Art Sans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3 - 5 meter</a:t>
            </a:r>
          </a:p>
        </p:txBody>
      </p:sp>
      <p:pic>
        <p:nvPicPr>
          <p:cNvPr id="61" name="210425 processed audio - Jan Turpijn 13.wav" descr="210425 processed audio - Jan Turpijn 13.wav">
            <a:hlinkClick r:id="" action="ppaction://media"/>
            <a:extLst>
              <a:ext uri="{FF2B5EF4-FFF2-40B4-BE49-F238E27FC236}">
                <a16:creationId xmlns:a16="http://schemas.microsoft.com/office/drawing/2014/main" id="{ACF7B307-C91B-AA46-A485-A16D3C2D6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2188" y="59134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hthoek 105">
            <a:extLst>
              <a:ext uri="{FF2B5EF4-FFF2-40B4-BE49-F238E27FC236}">
                <a16:creationId xmlns:a16="http://schemas.microsoft.com/office/drawing/2014/main" id="{620B5166-E9C0-0649-955E-A92BE4EA57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D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8551240C-8263-2048-99B1-42AFB20BEF97}"/>
              </a:ext>
            </a:extLst>
          </p:cNvPr>
          <p:cNvGrpSpPr/>
          <p:nvPr/>
        </p:nvGrpSpPr>
        <p:grpSpPr>
          <a:xfrm>
            <a:off x="737752" y="342570"/>
            <a:ext cx="1800000" cy="1911982"/>
            <a:chOff x="3972070" y="1358058"/>
            <a:chExt cx="1800000" cy="1911982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D8D010E5-DB90-1348-B280-6B0ADD6F6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70" y="1470040"/>
              <a:ext cx="1800000" cy="1800000"/>
            </a:xfrm>
            <a:prstGeom prst="ellipse">
              <a:avLst/>
            </a:prstGeom>
            <a:solidFill>
              <a:srgbClr val="F5B87A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5FE496DF-05AB-6B42-B121-0F70EE20A0CB}"/>
                </a:ext>
              </a:extLst>
            </p:cNvPr>
            <p:cNvSpPr/>
            <p:nvPr/>
          </p:nvSpPr>
          <p:spPr>
            <a:xfrm>
              <a:off x="4097605" y="1954541"/>
              <a:ext cx="15489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Flanders Art Sans Medium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de wind</a:t>
              </a:r>
            </a:p>
            <a:p>
              <a:pPr algn="ctr"/>
              <a:r>
                <a:rPr lang="nl-NL" sz="1600" dirty="0">
                  <a:latin typeface="Flanders Art Sans Medium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waait</a:t>
              </a:r>
            </a:p>
            <a:p>
              <a:pPr algn="ctr"/>
              <a:r>
                <a:rPr lang="nl-NL" sz="1600" dirty="0">
                  <a:latin typeface="Flanders Art Sans Medium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hard</a:t>
              </a:r>
              <a:endParaRPr lang="nl-BE" dirty="0">
                <a:effectLst/>
                <a:latin typeface="Flanders Art Sans Medium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F9B3809F-B47B-1A4E-9C41-43602EC4D253}"/>
                </a:ext>
              </a:extLst>
            </p:cNvPr>
            <p:cNvGrpSpPr/>
            <p:nvPr/>
          </p:nvGrpSpPr>
          <p:grpSpPr>
            <a:xfrm>
              <a:off x="5144511" y="1358058"/>
              <a:ext cx="502023" cy="499676"/>
              <a:chOff x="1712259" y="439271"/>
              <a:chExt cx="502023" cy="499676"/>
            </a:xfrm>
          </p:grpSpPr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06417600-F7EE-D44B-A02A-4EE1565B5A96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87A6F907-2405-0745-B61B-BF0EFEE2F178}"/>
                  </a:ext>
                </a:extLst>
              </p:cNvPr>
              <p:cNvSpPr txBox="1"/>
              <p:nvPr/>
            </p:nvSpPr>
            <p:spPr>
              <a:xfrm>
                <a:off x="1785176" y="458277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</p:grp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8DE49BB8-0969-614F-8EC8-4A8F501E4A00}"/>
              </a:ext>
            </a:extLst>
          </p:cNvPr>
          <p:cNvGrpSpPr/>
          <p:nvPr/>
        </p:nvGrpSpPr>
        <p:grpSpPr>
          <a:xfrm>
            <a:off x="731838" y="2441718"/>
            <a:ext cx="1800000" cy="1911982"/>
            <a:chOff x="3972070" y="1358058"/>
            <a:chExt cx="1800000" cy="1911982"/>
          </a:xfrm>
        </p:grpSpPr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1AAF3E64-8C64-E146-9021-88A518D028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70" y="1470040"/>
              <a:ext cx="1800000" cy="1800000"/>
            </a:xfrm>
            <a:prstGeom prst="ellipse">
              <a:avLst/>
            </a:prstGeom>
            <a:solidFill>
              <a:srgbClr val="F5B87A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03F0E2A-76EC-4143-A2E9-122ED4FC57C9}"/>
                </a:ext>
              </a:extLst>
            </p:cNvPr>
            <p:cNvSpPr/>
            <p:nvPr/>
          </p:nvSpPr>
          <p:spPr>
            <a:xfrm>
              <a:off x="4097604" y="1950710"/>
              <a:ext cx="15489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  <a:t>de zee voor de kust is voldoende diep</a:t>
              </a:r>
              <a:endParaRPr lang="nl-BE" sz="1600" dirty="0">
                <a:latin typeface="Flanders Art Sans Medium" pitchFamily="2" charset="77"/>
                <a:cs typeface="Arial" panose="020B0604020202020204" pitchFamily="34" charset="0"/>
              </a:endParaRP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5065584F-5843-704C-A35C-0BC113FDA236}"/>
                </a:ext>
              </a:extLst>
            </p:cNvPr>
            <p:cNvGrpSpPr/>
            <p:nvPr/>
          </p:nvGrpSpPr>
          <p:grpSpPr>
            <a:xfrm>
              <a:off x="5144511" y="1358058"/>
              <a:ext cx="502023" cy="499676"/>
              <a:chOff x="1712259" y="439271"/>
              <a:chExt cx="502023" cy="499676"/>
            </a:xfrm>
          </p:grpSpPr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F9FA1102-592E-ED4B-8AB3-FDA73F19954F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4EBD7878-634A-B242-8473-D07AF5FA6CFD}"/>
                  </a:ext>
                </a:extLst>
              </p:cNvPr>
              <p:cNvSpPr txBox="1"/>
              <p:nvPr/>
            </p:nvSpPr>
            <p:spPr>
              <a:xfrm>
                <a:off x="1785176" y="458277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F98A8608-1BBC-A34D-B595-79D3D7F4401F}"/>
              </a:ext>
            </a:extLst>
          </p:cNvPr>
          <p:cNvGrpSpPr/>
          <p:nvPr/>
        </p:nvGrpSpPr>
        <p:grpSpPr>
          <a:xfrm>
            <a:off x="739460" y="4491466"/>
            <a:ext cx="1800000" cy="1911982"/>
            <a:chOff x="3972070" y="1358058"/>
            <a:chExt cx="1800000" cy="1911982"/>
          </a:xfrm>
        </p:grpSpPr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90150AA8-233F-5F43-82BD-63758C040B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70" y="1470040"/>
              <a:ext cx="1800000" cy="1800000"/>
            </a:xfrm>
            <a:prstGeom prst="ellipse">
              <a:avLst/>
            </a:prstGeom>
            <a:solidFill>
              <a:srgbClr val="F5B87A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B4B65183-ABD1-7E4B-B5AA-65F092E8AA9A}"/>
                </a:ext>
              </a:extLst>
            </p:cNvPr>
            <p:cNvSpPr/>
            <p:nvPr/>
          </p:nvSpPr>
          <p:spPr>
            <a:xfrm>
              <a:off x="4091691" y="1954541"/>
              <a:ext cx="15489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  <a:t>er zijn veel toeristen op de dijk</a:t>
              </a:r>
              <a:endParaRPr lang="nl-BE" sz="1600" dirty="0">
                <a:latin typeface="Flanders Art Sans Medium" pitchFamily="2" charset="77"/>
                <a:cs typeface="Arial" panose="020B0604020202020204" pitchFamily="34" charset="0"/>
              </a:endParaRP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5CB8B690-61EB-EF40-8BA4-D3A7F885EBB0}"/>
                </a:ext>
              </a:extLst>
            </p:cNvPr>
            <p:cNvGrpSpPr/>
            <p:nvPr/>
          </p:nvGrpSpPr>
          <p:grpSpPr>
            <a:xfrm>
              <a:off x="5144511" y="1358058"/>
              <a:ext cx="502023" cy="499676"/>
              <a:chOff x="1712259" y="439271"/>
              <a:chExt cx="502023" cy="499676"/>
            </a:xfrm>
          </p:grpSpPr>
          <p:sp>
            <p:nvSpPr>
              <p:cNvPr id="51" name="Ovaal 50">
                <a:extLst>
                  <a:ext uri="{FF2B5EF4-FFF2-40B4-BE49-F238E27FC236}">
                    <a16:creationId xmlns:a16="http://schemas.microsoft.com/office/drawing/2014/main" id="{BAC239FF-3567-9E45-82F3-11D085FD09B1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59CB8173-CBCB-BF43-A3AD-A75F2E306A62}"/>
                  </a:ext>
                </a:extLst>
              </p:cNvPr>
              <p:cNvSpPr txBox="1"/>
              <p:nvPr/>
            </p:nvSpPr>
            <p:spPr>
              <a:xfrm>
                <a:off x="1758800" y="458277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97366942-E773-FD4E-BB9B-3FB01E682690}"/>
              </a:ext>
            </a:extLst>
          </p:cNvPr>
          <p:cNvGrpSpPr/>
          <p:nvPr/>
        </p:nvGrpSpPr>
        <p:grpSpPr>
          <a:xfrm>
            <a:off x="2896332" y="342570"/>
            <a:ext cx="1800000" cy="1911982"/>
            <a:chOff x="3972070" y="1358058"/>
            <a:chExt cx="1800000" cy="1911982"/>
          </a:xfrm>
        </p:grpSpPr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47EBB481-88C2-A541-87A9-FFA8EEA42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70" y="1470040"/>
              <a:ext cx="1800000" cy="1800000"/>
            </a:xfrm>
            <a:prstGeom prst="ellipse">
              <a:avLst/>
            </a:prstGeom>
            <a:solidFill>
              <a:srgbClr val="F5B87A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9D66E763-DA83-7945-9B20-8D7BC1F830CE}"/>
                </a:ext>
              </a:extLst>
            </p:cNvPr>
            <p:cNvSpPr/>
            <p:nvPr/>
          </p:nvSpPr>
          <p:spPr>
            <a:xfrm>
              <a:off x="4097605" y="1954541"/>
              <a:ext cx="15489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  <a:t>de zon staat hoog aan de horizon</a:t>
              </a:r>
              <a:endParaRPr lang="nl-BE" sz="1600" dirty="0">
                <a:latin typeface="Flanders Art Sans Medium" pitchFamily="2" charset="77"/>
                <a:cs typeface="Arial" panose="020B0604020202020204" pitchFamily="34" charset="0"/>
              </a:endParaRPr>
            </a:p>
          </p:txBody>
        </p: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4175A244-E4A5-D644-9165-7A290B1C2152}"/>
                </a:ext>
              </a:extLst>
            </p:cNvPr>
            <p:cNvGrpSpPr/>
            <p:nvPr/>
          </p:nvGrpSpPr>
          <p:grpSpPr>
            <a:xfrm>
              <a:off x="5144511" y="1358058"/>
              <a:ext cx="502023" cy="499676"/>
              <a:chOff x="1712259" y="439271"/>
              <a:chExt cx="502023" cy="499676"/>
            </a:xfrm>
          </p:grpSpPr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AB09C551-2299-D446-A347-B88FC6A13890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Tekstvak 69">
                <a:extLst>
                  <a:ext uri="{FF2B5EF4-FFF2-40B4-BE49-F238E27FC236}">
                    <a16:creationId xmlns:a16="http://schemas.microsoft.com/office/drawing/2014/main" id="{2EF2723E-262F-F44E-AF22-458968E5F437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928239E7-3143-454B-89E5-B5BA560217B7}"/>
              </a:ext>
            </a:extLst>
          </p:cNvPr>
          <p:cNvGrpSpPr/>
          <p:nvPr/>
        </p:nvGrpSpPr>
        <p:grpSpPr>
          <a:xfrm>
            <a:off x="2890418" y="2441718"/>
            <a:ext cx="1800000" cy="1911982"/>
            <a:chOff x="3972070" y="1358058"/>
            <a:chExt cx="1800000" cy="1911982"/>
          </a:xfrm>
        </p:grpSpPr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5D3B1714-BE0B-5946-ACE0-5F5787B31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70" y="1470040"/>
              <a:ext cx="1800000" cy="1800000"/>
            </a:xfrm>
            <a:prstGeom prst="ellipse">
              <a:avLst/>
            </a:prstGeom>
            <a:solidFill>
              <a:srgbClr val="F5B87A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603BE50F-BB6C-6147-821A-E5ECBD0485C1}"/>
                </a:ext>
              </a:extLst>
            </p:cNvPr>
            <p:cNvSpPr/>
            <p:nvPr/>
          </p:nvSpPr>
          <p:spPr>
            <a:xfrm>
              <a:off x="4097605" y="2077651"/>
              <a:ext cx="15489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  <a:t>het is vloed, liefst springtij</a:t>
              </a:r>
              <a:endParaRPr lang="nl-BE" sz="1600" dirty="0">
                <a:latin typeface="Flanders Art Sans Medium" pitchFamily="2" charset="77"/>
                <a:cs typeface="Arial" panose="020B0604020202020204" pitchFamily="34" charset="0"/>
              </a:endParaRPr>
            </a:p>
          </p:txBody>
        </p: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034C6F94-34B4-8049-B2DB-25031C468717}"/>
                </a:ext>
              </a:extLst>
            </p:cNvPr>
            <p:cNvGrpSpPr/>
            <p:nvPr/>
          </p:nvGrpSpPr>
          <p:grpSpPr>
            <a:xfrm>
              <a:off x="5144511" y="1358058"/>
              <a:ext cx="502023" cy="499676"/>
              <a:chOff x="1712259" y="439271"/>
              <a:chExt cx="502023" cy="499676"/>
            </a:xfrm>
          </p:grpSpPr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A3D9316B-250B-014D-84EF-9CB4BBF19FD5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74A70FFA-762A-4148-9530-0E42CE8B0680}"/>
                  </a:ext>
                </a:extLst>
              </p:cNvPr>
              <p:cNvSpPr txBox="1"/>
              <p:nvPr/>
            </p:nvSpPr>
            <p:spPr>
              <a:xfrm>
                <a:off x="1750008" y="458277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</p:grpSp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D98069EF-CF74-4C40-A487-D7DEE70F3B5A}"/>
              </a:ext>
            </a:extLst>
          </p:cNvPr>
          <p:cNvGrpSpPr/>
          <p:nvPr/>
        </p:nvGrpSpPr>
        <p:grpSpPr>
          <a:xfrm>
            <a:off x="5064560" y="4503694"/>
            <a:ext cx="1800000" cy="1911982"/>
            <a:chOff x="3972070" y="1358058"/>
            <a:chExt cx="1800000" cy="1911982"/>
          </a:xfrm>
        </p:grpSpPr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798EDDF6-25BD-5441-8B31-37B5DE2745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70" y="1470040"/>
              <a:ext cx="1800000" cy="1800000"/>
            </a:xfrm>
            <a:prstGeom prst="ellipse">
              <a:avLst/>
            </a:prstGeom>
            <a:solidFill>
              <a:srgbClr val="F5B87A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7114B29-B4BD-6144-9A65-BB9390E6BDD2}"/>
                </a:ext>
              </a:extLst>
            </p:cNvPr>
            <p:cNvSpPr/>
            <p:nvPr/>
          </p:nvSpPr>
          <p:spPr>
            <a:xfrm>
              <a:off x="4091691" y="2077651"/>
              <a:ext cx="15489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  <a:t>het is een koud seizoen</a:t>
              </a:r>
              <a:endParaRPr lang="nl-BE" sz="1600" dirty="0">
                <a:latin typeface="Flanders Art Sans Medium" pitchFamily="2" charset="77"/>
                <a:cs typeface="Arial" panose="020B0604020202020204" pitchFamily="34" charset="0"/>
              </a:endParaRPr>
            </a:p>
          </p:txBody>
        </p:sp>
        <p:grpSp>
          <p:nvGrpSpPr>
            <p:cNvPr id="80" name="Groep 79">
              <a:extLst>
                <a:ext uri="{FF2B5EF4-FFF2-40B4-BE49-F238E27FC236}">
                  <a16:creationId xmlns:a16="http://schemas.microsoft.com/office/drawing/2014/main" id="{8207FB10-1963-6B47-8A7F-8FEDDB467681}"/>
                </a:ext>
              </a:extLst>
            </p:cNvPr>
            <p:cNvGrpSpPr/>
            <p:nvPr/>
          </p:nvGrpSpPr>
          <p:grpSpPr>
            <a:xfrm>
              <a:off x="5144511" y="1358058"/>
              <a:ext cx="502023" cy="499676"/>
              <a:chOff x="1712259" y="439271"/>
              <a:chExt cx="502023" cy="499676"/>
            </a:xfrm>
          </p:grpSpPr>
          <p:sp>
            <p:nvSpPr>
              <p:cNvPr id="81" name="Ovaal 80">
                <a:extLst>
                  <a:ext uri="{FF2B5EF4-FFF2-40B4-BE49-F238E27FC236}">
                    <a16:creationId xmlns:a16="http://schemas.microsoft.com/office/drawing/2014/main" id="{B8CAE1E8-9185-7147-AF00-98523CA78A43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Tekstvak 81">
                <a:extLst>
                  <a:ext uri="{FF2B5EF4-FFF2-40B4-BE49-F238E27FC236}">
                    <a16:creationId xmlns:a16="http://schemas.microsoft.com/office/drawing/2014/main" id="{3A9E1A2B-FF5B-834C-88D3-ABADB5724DF5}"/>
                  </a:ext>
                </a:extLst>
              </p:cNvPr>
              <p:cNvSpPr txBox="1"/>
              <p:nvPr/>
            </p:nvSpPr>
            <p:spPr>
              <a:xfrm>
                <a:off x="1750008" y="458277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</p:grpSp>
      <p:grpSp>
        <p:nvGrpSpPr>
          <p:cNvPr id="83" name="Groep 82">
            <a:extLst>
              <a:ext uri="{FF2B5EF4-FFF2-40B4-BE49-F238E27FC236}">
                <a16:creationId xmlns:a16="http://schemas.microsoft.com/office/drawing/2014/main" id="{EBC78BDD-15E2-7744-9400-AAC1B82B0019}"/>
              </a:ext>
            </a:extLst>
          </p:cNvPr>
          <p:cNvGrpSpPr/>
          <p:nvPr/>
        </p:nvGrpSpPr>
        <p:grpSpPr>
          <a:xfrm>
            <a:off x="5054912" y="342570"/>
            <a:ext cx="1800000" cy="1911982"/>
            <a:chOff x="3972070" y="1358058"/>
            <a:chExt cx="1800000" cy="1911982"/>
          </a:xfrm>
        </p:grpSpPr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968AA47D-A14D-1249-8EFA-D6BA5EE6B7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70" y="1470040"/>
              <a:ext cx="1800000" cy="1800000"/>
            </a:xfrm>
            <a:prstGeom prst="ellipse">
              <a:avLst/>
            </a:prstGeom>
            <a:solidFill>
              <a:srgbClr val="F5B87A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D3E461B7-7860-FF40-A928-82D57D7E446E}"/>
                </a:ext>
              </a:extLst>
            </p:cNvPr>
            <p:cNvSpPr/>
            <p:nvPr/>
          </p:nvSpPr>
          <p:spPr>
            <a:xfrm>
              <a:off x="4114511" y="1957596"/>
              <a:ext cx="15489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  <a:t>de storm</a:t>
              </a:r>
              <a:b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</a:br>
              <a: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  <a:t>duurt voldoende lang</a:t>
              </a:r>
              <a:endParaRPr lang="nl-BE" sz="1600" dirty="0">
                <a:latin typeface="Flanders Art Sans Medium" pitchFamily="2" charset="77"/>
                <a:cs typeface="Arial" panose="020B0604020202020204" pitchFamily="34" charset="0"/>
              </a:endParaRPr>
            </a:p>
          </p:txBody>
        </p: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30CFCBE3-2E13-7C4F-9FEE-1F83D254AAC9}"/>
                </a:ext>
              </a:extLst>
            </p:cNvPr>
            <p:cNvGrpSpPr/>
            <p:nvPr/>
          </p:nvGrpSpPr>
          <p:grpSpPr>
            <a:xfrm>
              <a:off x="5144511" y="1358058"/>
              <a:ext cx="502023" cy="499676"/>
              <a:chOff x="1712259" y="439271"/>
              <a:chExt cx="502023" cy="499676"/>
            </a:xfrm>
          </p:grpSpPr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8EFF118F-1C8F-EA47-B3AE-336D9BF935EB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0360445D-922D-0D48-80BB-FE7EDEF1CA4C}"/>
                  </a:ext>
                </a:extLst>
              </p:cNvPr>
              <p:cNvSpPr txBox="1"/>
              <p:nvPr/>
            </p:nvSpPr>
            <p:spPr>
              <a:xfrm>
                <a:off x="1785176" y="458277"/>
                <a:ext cx="372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grpSp>
        <p:nvGrpSpPr>
          <p:cNvPr id="89" name="Groep 88">
            <a:extLst>
              <a:ext uri="{FF2B5EF4-FFF2-40B4-BE49-F238E27FC236}">
                <a16:creationId xmlns:a16="http://schemas.microsoft.com/office/drawing/2014/main" id="{69DD779B-0D58-7C4E-9263-3C85858B3787}"/>
              </a:ext>
            </a:extLst>
          </p:cNvPr>
          <p:cNvGrpSpPr/>
          <p:nvPr/>
        </p:nvGrpSpPr>
        <p:grpSpPr>
          <a:xfrm>
            <a:off x="5048998" y="2441718"/>
            <a:ext cx="1800000" cy="1911982"/>
            <a:chOff x="3972070" y="1358058"/>
            <a:chExt cx="1800000" cy="1911982"/>
          </a:xfrm>
        </p:grpSpPr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807A68D8-9828-4146-97BF-D0B47D6F8C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70" y="1470040"/>
              <a:ext cx="1800000" cy="1800000"/>
            </a:xfrm>
            <a:prstGeom prst="ellipse">
              <a:avLst/>
            </a:prstGeom>
            <a:solidFill>
              <a:srgbClr val="F5B87A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EEE886DF-C027-684C-92D8-92274E95DDD8}"/>
                </a:ext>
              </a:extLst>
            </p:cNvPr>
            <p:cNvSpPr/>
            <p:nvPr/>
          </p:nvSpPr>
          <p:spPr>
            <a:xfrm>
              <a:off x="4097605" y="1954541"/>
              <a:ext cx="15489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  <a:t>er zijn geen golfbrekers op het strand</a:t>
              </a:r>
              <a:endParaRPr lang="nl-BE" sz="1600" dirty="0">
                <a:latin typeface="Flanders Art Sans Medium" pitchFamily="2" charset="77"/>
                <a:cs typeface="Arial" panose="020B0604020202020204" pitchFamily="34" charset="0"/>
              </a:endParaRPr>
            </a:p>
          </p:txBody>
        </p: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F9B232CE-0FDD-6C4D-8618-96C58E20423B}"/>
                </a:ext>
              </a:extLst>
            </p:cNvPr>
            <p:cNvGrpSpPr/>
            <p:nvPr/>
          </p:nvGrpSpPr>
          <p:grpSpPr>
            <a:xfrm>
              <a:off x="5144511" y="1358058"/>
              <a:ext cx="502023" cy="499676"/>
              <a:chOff x="1712259" y="439271"/>
              <a:chExt cx="502023" cy="499676"/>
            </a:xfrm>
          </p:grpSpPr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5B1127EC-E96E-C343-A18A-1FABFA4B542A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Tekstvak 93">
                <a:extLst>
                  <a:ext uri="{FF2B5EF4-FFF2-40B4-BE49-F238E27FC236}">
                    <a16:creationId xmlns:a16="http://schemas.microsoft.com/office/drawing/2014/main" id="{DF10884C-F4B3-004D-A5DD-CDBA8A9D60A8}"/>
                  </a:ext>
                </a:extLst>
              </p:cNvPr>
              <p:cNvSpPr txBox="1"/>
              <p:nvPr/>
            </p:nvSpPr>
            <p:spPr>
              <a:xfrm>
                <a:off x="1785176" y="458277"/>
                <a:ext cx="372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</a:p>
            </p:txBody>
          </p:sp>
        </p:grpSp>
      </p:grpSp>
      <p:grpSp>
        <p:nvGrpSpPr>
          <p:cNvPr id="95" name="Groep 94">
            <a:extLst>
              <a:ext uri="{FF2B5EF4-FFF2-40B4-BE49-F238E27FC236}">
                <a16:creationId xmlns:a16="http://schemas.microsoft.com/office/drawing/2014/main" id="{192B1CB1-A2DA-D24A-8484-2AFD619F753E}"/>
              </a:ext>
            </a:extLst>
          </p:cNvPr>
          <p:cNvGrpSpPr/>
          <p:nvPr/>
        </p:nvGrpSpPr>
        <p:grpSpPr>
          <a:xfrm>
            <a:off x="2901156" y="4484688"/>
            <a:ext cx="1800000" cy="1911982"/>
            <a:chOff x="3972070" y="1358058"/>
            <a:chExt cx="1800000" cy="1911982"/>
          </a:xfrm>
        </p:grpSpPr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DABD86CF-6D72-A84E-9FC8-4B0E5900E6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70" y="1470040"/>
              <a:ext cx="1800000" cy="1800000"/>
            </a:xfrm>
            <a:prstGeom prst="ellipse">
              <a:avLst/>
            </a:prstGeom>
            <a:solidFill>
              <a:srgbClr val="F5B87A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BC564D6-1EAA-CD42-A954-9A886F9A1347}"/>
                </a:ext>
              </a:extLst>
            </p:cNvPr>
            <p:cNvSpPr/>
            <p:nvPr/>
          </p:nvSpPr>
          <p:spPr>
            <a:xfrm>
              <a:off x="4114511" y="1957596"/>
              <a:ext cx="15489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600" dirty="0">
                  <a:latin typeface="Flanders Art Sans Medium" pitchFamily="2" charset="77"/>
                  <a:cs typeface="Arial" panose="020B0604020202020204" pitchFamily="34" charset="0"/>
                </a:rPr>
                <a:t>de wind waait uit het noordwesten</a:t>
              </a:r>
              <a:endParaRPr lang="nl-BE" sz="1600" dirty="0">
                <a:latin typeface="Flanders Art Sans Medium" pitchFamily="2" charset="77"/>
                <a:cs typeface="Arial" panose="020B060402020202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E31814F9-8A80-9345-9728-C0A1F21BF8C0}"/>
                </a:ext>
              </a:extLst>
            </p:cNvPr>
            <p:cNvGrpSpPr/>
            <p:nvPr/>
          </p:nvGrpSpPr>
          <p:grpSpPr>
            <a:xfrm>
              <a:off x="5144511" y="1358058"/>
              <a:ext cx="502023" cy="499676"/>
              <a:chOff x="1712259" y="439271"/>
              <a:chExt cx="502023" cy="499676"/>
            </a:xfrm>
          </p:grpSpPr>
          <p:sp>
            <p:nvSpPr>
              <p:cNvPr id="99" name="Ovaal 98">
                <a:extLst>
                  <a:ext uri="{FF2B5EF4-FFF2-40B4-BE49-F238E27FC236}">
                    <a16:creationId xmlns:a16="http://schemas.microsoft.com/office/drawing/2014/main" id="{A0B1DED9-EF59-E64F-A94F-684C0034C2B1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Tekstvak 99">
                <a:extLst>
                  <a:ext uri="{FF2B5EF4-FFF2-40B4-BE49-F238E27FC236}">
                    <a16:creationId xmlns:a16="http://schemas.microsoft.com/office/drawing/2014/main" id="{7159BDBD-BCFE-8A4E-ABA5-E542368C4928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</a:p>
            </p:txBody>
          </p:sp>
        </p:grpSp>
      </p:grp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0EEE49B9-A6C4-B34A-8B1A-44AFDC7B60F7}"/>
              </a:ext>
            </a:extLst>
          </p:cNvPr>
          <p:cNvGrpSpPr/>
          <p:nvPr/>
        </p:nvGrpSpPr>
        <p:grpSpPr>
          <a:xfrm flipH="1">
            <a:off x="6974533" y="386094"/>
            <a:ext cx="4061619" cy="3283142"/>
            <a:chOff x="7119649" y="358433"/>
            <a:chExt cx="4061619" cy="3283142"/>
          </a:xfrm>
        </p:grpSpPr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1E894B67-5BA8-D34D-9DDF-DAE6FA4A3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9649" y="358433"/>
              <a:ext cx="4061619" cy="3283142"/>
            </a:xfrm>
            <a:prstGeom prst="rect">
              <a:avLst/>
            </a:prstGeom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E0385269-36E1-9242-8DFF-E1B4CE5FA1E9}"/>
                </a:ext>
              </a:extLst>
            </p:cNvPr>
            <p:cNvSpPr/>
            <p:nvPr/>
          </p:nvSpPr>
          <p:spPr>
            <a:xfrm>
              <a:off x="7586933" y="957559"/>
              <a:ext cx="317701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Wat is er nodig</a:t>
              </a:r>
            </a:p>
            <a:p>
              <a:pPr algn="ctr"/>
              <a:r>
                <a:rPr lang="nl-NL" sz="2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voor een erge superstorm die alles onder water zet?</a:t>
              </a:r>
              <a:endParaRPr lang="nl-BE" sz="2800" b="1" dirty="0">
                <a:effectLst/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5" name="Afbeelding 104">
            <a:extLst>
              <a:ext uri="{FF2B5EF4-FFF2-40B4-BE49-F238E27FC236}">
                <a16:creationId xmlns:a16="http://schemas.microsoft.com/office/drawing/2014/main" id="{42B0CBCB-14B0-384A-8A55-BDD0A9A184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8697" y="2376995"/>
            <a:ext cx="3023304" cy="4481005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7" name="210425 processed audio - Jan Turpijn 14.wav" descr="210425 processed audio - Jan Turpijn 14.wav">
            <a:hlinkClick r:id="" action="ppaction://media"/>
            <a:extLst>
              <a:ext uri="{FF2B5EF4-FFF2-40B4-BE49-F238E27FC236}">
                <a16:creationId xmlns:a16="http://schemas.microsoft.com/office/drawing/2014/main" id="{068B51ED-3470-6F47-AFD1-B171EDA70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313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5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8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C94BDBD-3DB1-CF40-B247-1B47A09ADB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D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114E33C-ECE1-164F-A5DC-DB05D7F418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072"/>
          <a:stretch/>
        </p:blipFill>
        <p:spPr>
          <a:xfrm>
            <a:off x="4211515" y="146655"/>
            <a:ext cx="4113181" cy="6711345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B973CE9-F7D8-4B4C-A4F4-9F7D98789864}"/>
              </a:ext>
            </a:extLst>
          </p:cNvPr>
          <p:cNvSpPr/>
          <p:nvPr/>
        </p:nvSpPr>
        <p:spPr>
          <a:xfrm>
            <a:off x="0" y="2943921"/>
            <a:ext cx="12192000" cy="3914079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210425 processed audio - Jan Turpijn 15.wav" descr="210425 processed audio - Jan Turpijn 15.wav">
            <a:hlinkClick r:id="" action="ppaction://media"/>
            <a:extLst>
              <a:ext uri="{FF2B5EF4-FFF2-40B4-BE49-F238E27FC236}">
                <a16:creationId xmlns:a16="http://schemas.microsoft.com/office/drawing/2014/main" id="{D85B84E5-C46A-0449-A5E9-F5BC00316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188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9EA4AB5-30BF-2D4D-AA67-B85799FDD3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6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4D7EFCF-3C0A-7A4E-812E-974D59F9E15C}"/>
              </a:ext>
            </a:extLst>
          </p:cNvPr>
          <p:cNvGrpSpPr/>
          <p:nvPr/>
        </p:nvGrpSpPr>
        <p:grpSpPr>
          <a:xfrm>
            <a:off x="6467062" y="153159"/>
            <a:ext cx="5351727" cy="4114042"/>
            <a:chOff x="6467062" y="153159"/>
            <a:chExt cx="5351727" cy="4114042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DF6DBC8-F0DE-424B-985B-33060829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7062" y="153159"/>
              <a:ext cx="5351727" cy="4114042"/>
            </a:xfrm>
            <a:prstGeom prst="rect">
              <a:avLst/>
            </a:prstGeom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FC346300-3042-F04E-88BB-64423DFE1B63}"/>
                </a:ext>
              </a:extLst>
            </p:cNvPr>
            <p:cNvSpPr/>
            <p:nvPr/>
          </p:nvSpPr>
          <p:spPr>
            <a:xfrm>
              <a:off x="6910397" y="1090851"/>
              <a:ext cx="446505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4400" dirty="0">
                  <a:latin typeface="Flanders Art Sans Medium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Hallo, ik ben Peter Van </a:t>
              </a:r>
              <a:r>
                <a:rPr lang="nl-NL" sz="4400" dirty="0" err="1">
                  <a:latin typeface="Flanders Art Sans Medium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Besie</a:t>
              </a:r>
              <a:r>
                <a:rPr lang="nl-NL" sz="44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endParaRPr lang="nl-BE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FC46733F-0032-0749-BAD1-24E686BEC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829" y="0"/>
            <a:ext cx="5144710" cy="6858000"/>
          </a:xfrm>
          <a:prstGeom prst="rect">
            <a:avLst/>
          </a:prstGeom>
        </p:spPr>
      </p:pic>
      <p:pic>
        <p:nvPicPr>
          <p:cNvPr id="3" name="210425 processed audio - Jan Turpijn 16.wav" descr="210425 processed audio - Jan Turpijn 16.wav">
            <a:hlinkClick r:id="" action="ppaction://media"/>
            <a:extLst>
              <a:ext uri="{FF2B5EF4-FFF2-40B4-BE49-F238E27FC236}">
                <a16:creationId xmlns:a16="http://schemas.microsoft.com/office/drawing/2014/main" id="{EE24611E-78FC-244F-B03A-719743E73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313" y="58920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2ABD008-F49D-324C-AC7B-81359BE0B1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BB41AD6-2E68-B449-8D62-E4F6A77BF7DE}"/>
              </a:ext>
            </a:extLst>
          </p:cNvPr>
          <p:cNvSpPr/>
          <p:nvPr/>
        </p:nvSpPr>
        <p:spPr>
          <a:xfrm>
            <a:off x="2752892" y="728663"/>
            <a:ext cx="6515098" cy="36850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C9BDD3-E64A-C240-A3C8-123B7695E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96"/>
          <a:stretch/>
        </p:blipFill>
        <p:spPr>
          <a:xfrm>
            <a:off x="1547706" y="281080"/>
            <a:ext cx="9245600" cy="6424520"/>
          </a:xfrm>
          <a:prstGeom prst="rect">
            <a:avLst/>
          </a:prstGeom>
        </p:spPr>
      </p:pic>
      <p:pic>
        <p:nvPicPr>
          <p:cNvPr id="2" name="Onlinemedia 1" descr="Peter Van Besien">
            <a:hlinkClick r:id="" action="ppaction://media"/>
            <a:extLst>
              <a:ext uri="{FF2B5EF4-FFF2-40B4-BE49-F238E27FC236}">
                <a16:creationId xmlns:a16="http://schemas.microsoft.com/office/drawing/2014/main" id="{85FAB963-A844-F842-A790-2B0AE0D407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70772" y="833617"/>
            <a:ext cx="6279339" cy="35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6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764675-4AD0-4145-B6C5-F54F13108B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6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C9BDD3-E64A-C240-A3C8-123B7695E5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96"/>
          <a:stretch/>
        </p:blipFill>
        <p:spPr>
          <a:xfrm>
            <a:off x="1010143" y="1274884"/>
            <a:ext cx="7334587" cy="509660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4FB17556-7F56-924A-9FD7-2B46BF3ECC3B}"/>
              </a:ext>
            </a:extLst>
          </p:cNvPr>
          <p:cNvSpPr/>
          <p:nvPr/>
        </p:nvSpPr>
        <p:spPr>
          <a:xfrm>
            <a:off x="1987063" y="1626577"/>
            <a:ext cx="5134706" cy="2927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EA54F9C-7075-054B-8679-B4E4ADF366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6" b="7559"/>
          <a:stretch/>
        </p:blipFill>
        <p:spPr>
          <a:xfrm flipH="1">
            <a:off x="6948130" y="1696915"/>
            <a:ext cx="5243869" cy="5161085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Stormvloedkering-004.mp3" descr="Stormvloedkering-004.mp3">
            <a:hlinkClick r:id="" action="ppaction://media"/>
            <a:extLst>
              <a:ext uri="{FF2B5EF4-FFF2-40B4-BE49-F238E27FC236}">
                <a16:creationId xmlns:a16="http://schemas.microsoft.com/office/drawing/2014/main" id="{65093BE8-E87E-AB45-9381-069B6C770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36313" y="5905256"/>
            <a:ext cx="812800" cy="812800"/>
          </a:xfrm>
          <a:prstGeom prst="rect">
            <a:avLst/>
          </a:prstGeom>
        </p:spPr>
      </p:pic>
      <p:pic>
        <p:nvPicPr>
          <p:cNvPr id="5" name="Onlinemedia 4" descr="duin">
            <a:hlinkClick r:id="" action="ppaction://media"/>
            <a:extLst>
              <a:ext uri="{FF2B5EF4-FFF2-40B4-BE49-F238E27FC236}">
                <a16:creationId xmlns:a16="http://schemas.microsoft.com/office/drawing/2014/main" id="{DA409898-9E02-0644-A6E9-27F0D9828E3F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2070061" y="1738165"/>
            <a:ext cx="4987181" cy="26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3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9EA4AB5-30BF-2D4D-AA67-B85799FDD3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6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DBF36B-B26B-E544-B204-5F30EF3D81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10"/>
          <a:stretch/>
        </p:blipFill>
        <p:spPr>
          <a:xfrm>
            <a:off x="492665" y="348633"/>
            <a:ext cx="6915369" cy="6509367"/>
          </a:xfrm>
          <a:prstGeom prst="rect">
            <a:avLst/>
          </a:prstGeom>
        </p:spPr>
      </p:pic>
      <p:pic>
        <p:nvPicPr>
          <p:cNvPr id="7" name="Stormvloedkering-001.mp3" descr="Stormvloedkering-001.mp3">
            <a:hlinkClick r:id="" action="ppaction://media"/>
            <a:extLst>
              <a:ext uri="{FF2B5EF4-FFF2-40B4-BE49-F238E27FC236}">
                <a16:creationId xmlns:a16="http://schemas.microsoft.com/office/drawing/2014/main" id="{23CAAFB3-D536-7D4E-9883-2B8ECA499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188" y="5892800"/>
            <a:ext cx="812800" cy="8128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A902D807-EB12-9A4C-82EB-221583E1304C}"/>
              </a:ext>
            </a:extLst>
          </p:cNvPr>
          <p:cNvGrpSpPr/>
          <p:nvPr/>
        </p:nvGrpSpPr>
        <p:grpSpPr>
          <a:xfrm>
            <a:off x="7234279" y="253999"/>
            <a:ext cx="4465056" cy="3524583"/>
            <a:chOff x="7234279" y="253999"/>
            <a:chExt cx="4465056" cy="3524583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DF6DBC8-F0DE-424B-985B-33060829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6653" y="253999"/>
              <a:ext cx="4360309" cy="3524583"/>
            </a:xfrm>
            <a:prstGeom prst="rect">
              <a:avLst/>
            </a:prstGeom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FC346300-3042-F04E-88BB-64423DFE1B63}"/>
                </a:ext>
              </a:extLst>
            </p:cNvPr>
            <p:cNvSpPr/>
            <p:nvPr/>
          </p:nvSpPr>
          <p:spPr>
            <a:xfrm>
              <a:off x="7234279" y="866610"/>
              <a:ext cx="446505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4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Dag</a:t>
              </a:r>
            </a:p>
            <a:p>
              <a:pPr algn="ctr"/>
              <a:r>
                <a:rPr lang="nl-NL" sz="4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zeebonken! </a:t>
              </a:r>
              <a:endParaRPr lang="nl-BE" sz="4800" b="1" dirty="0">
                <a:effectLst/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8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4C8D0C16-40DE-3846-AA87-A69597AA0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8D8A7B60-30DA-E64E-99FB-42B3B5222790}"/>
              </a:ext>
            </a:extLst>
          </p:cNvPr>
          <p:cNvGrpSpPr/>
          <p:nvPr/>
        </p:nvGrpSpPr>
        <p:grpSpPr>
          <a:xfrm>
            <a:off x="280194" y="851647"/>
            <a:ext cx="11488738" cy="2175300"/>
            <a:chOff x="280194" y="851647"/>
            <a:chExt cx="11488738" cy="2175300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AFD3FD5C-EA75-9547-B69E-D6D5ED9BFA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0194" y="938947"/>
              <a:ext cx="11488738" cy="2088000"/>
              <a:chOff x="35018" y="929982"/>
              <a:chExt cx="11884902" cy="2160000"/>
            </a:xfrm>
          </p:grpSpPr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C27CD864-BB1A-904D-8CD6-67BD71BE93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69420" y="929982"/>
                <a:ext cx="215939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D96533B9-129D-5544-917B-8B02095CF7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18" y="929982"/>
                <a:ext cx="216232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8BC73A47-F078-B24E-8FB4-F54BFD1B91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00892" y="929982"/>
                <a:ext cx="2163759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288D9E7F-A9CC-9746-9E64-52A11472B0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59923" y="929982"/>
                <a:ext cx="2159997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12" name="Afbeelding 11">
                <a:extLst>
                  <a:ext uri="{FF2B5EF4-FFF2-40B4-BE49-F238E27FC236}">
                    <a16:creationId xmlns:a16="http://schemas.microsoft.com/office/drawing/2014/main" id="{3BEAF34B-FF4C-7646-B38B-4F13AEF6EF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36731" y="929982"/>
                <a:ext cx="215111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BCAF3F9A-9F50-2143-AEE8-34567FFBF9EF}"/>
                </a:ext>
              </a:extLst>
            </p:cNvPr>
            <p:cNvGrpSpPr/>
            <p:nvPr/>
          </p:nvGrpSpPr>
          <p:grpSpPr>
            <a:xfrm>
              <a:off x="1748909" y="851647"/>
              <a:ext cx="502023" cy="499676"/>
              <a:chOff x="1712259" y="439271"/>
              <a:chExt cx="502023" cy="499676"/>
            </a:xfrm>
          </p:grpSpPr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53D2B1B0-8576-BC41-891F-B95DDD730C4B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26E51BD7-6BAF-B941-BCE4-4ED3589E6690}"/>
                  </a:ext>
                </a:extLst>
              </p:cNvPr>
              <p:cNvSpPr txBox="1"/>
              <p:nvPr/>
            </p:nvSpPr>
            <p:spPr>
              <a:xfrm>
                <a:off x="1758800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1AEDFF81-B426-DF43-A39C-D8860C6F0F9E}"/>
                </a:ext>
              </a:extLst>
            </p:cNvPr>
            <p:cNvGrpSpPr/>
            <p:nvPr/>
          </p:nvGrpSpPr>
          <p:grpSpPr>
            <a:xfrm>
              <a:off x="4099332" y="870653"/>
              <a:ext cx="502023" cy="499676"/>
              <a:chOff x="1712259" y="439271"/>
              <a:chExt cx="502023" cy="499676"/>
            </a:xfrm>
          </p:grpSpPr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40917776-6D78-0042-A6A3-C1705C50AC96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552352F7-FE79-D746-85A6-DC1ACF25D22F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C8BC1E83-0070-0440-902C-93D3773A2A48}"/>
                </a:ext>
              </a:extLst>
            </p:cNvPr>
            <p:cNvGrpSpPr/>
            <p:nvPr/>
          </p:nvGrpSpPr>
          <p:grpSpPr>
            <a:xfrm>
              <a:off x="6565886" y="870653"/>
              <a:ext cx="502023" cy="499676"/>
              <a:chOff x="1712259" y="439271"/>
              <a:chExt cx="502023" cy="499676"/>
            </a:xfrm>
          </p:grpSpPr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0ACCCCD3-1521-6642-8D9D-2DB6ADDE467F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293BE86F-56F5-2B45-B249-0574CFB484FD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C6857840-71A6-8C4A-A484-48C2CE4921D6}"/>
                </a:ext>
              </a:extLst>
            </p:cNvPr>
            <p:cNvGrpSpPr/>
            <p:nvPr/>
          </p:nvGrpSpPr>
          <p:grpSpPr>
            <a:xfrm>
              <a:off x="8920531" y="867327"/>
              <a:ext cx="502023" cy="499676"/>
              <a:chOff x="1712259" y="439271"/>
              <a:chExt cx="502023" cy="499676"/>
            </a:xfrm>
          </p:grpSpPr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190A726A-D774-F24F-9415-4EE0B46F88C1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D7EA2AB1-7510-EB45-A34F-2BAD6F7E2F74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A370980B-9FFF-1148-A31E-25B34D5D244E}"/>
                </a:ext>
              </a:extLst>
            </p:cNvPr>
            <p:cNvGrpSpPr/>
            <p:nvPr/>
          </p:nvGrpSpPr>
          <p:grpSpPr>
            <a:xfrm>
              <a:off x="11262949" y="886332"/>
              <a:ext cx="502023" cy="499676"/>
              <a:chOff x="1712259" y="439271"/>
              <a:chExt cx="502023" cy="499676"/>
            </a:xfrm>
          </p:grpSpPr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026CFB2F-B64E-6A41-B477-71454961E3C5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317A14B0-A6E9-7D45-9CA9-8F4D44A284AA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  <p:sp>
        <p:nvSpPr>
          <p:cNvPr id="31" name="Rechthoek 30">
            <a:extLst>
              <a:ext uri="{FF2B5EF4-FFF2-40B4-BE49-F238E27FC236}">
                <a16:creationId xmlns:a16="http://schemas.microsoft.com/office/drawing/2014/main" id="{DB48D2FC-3045-B648-AD43-E607EB8BC5FD}"/>
              </a:ext>
            </a:extLst>
          </p:cNvPr>
          <p:cNvSpPr/>
          <p:nvPr/>
        </p:nvSpPr>
        <p:spPr>
          <a:xfrm>
            <a:off x="1483939" y="4157643"/>
            <a:ext cx="9081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Met een microscoop kan je zien dat het zand aan de zee bestaat uit piepkleine steentjes en stukjes van schelpen.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B45ABC-47B0-6448-B098-3971C23301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875" y="1758461"/>
            <a:ext cx="8214403" cy="509954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210427 processed audio - Jan Turpijn 19 retake.wav" descr="210427 processed audio - Jan Turpijn 19 retake.wav">
            <a:hlinkClick r:id="" action="ppaction://media"/>
            <a:extLst>
              <a:ext uri="{FF2B5EF4-FFF2-40B4-BE49-F238E27FC236}">
                <a16:creationId xmlns:a16="http://schemas.microsoft.com/office/drawing/2014/main" id="{849FB824-456B-0B4D-9E72-9D667D3CC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2188" y="59190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4C8D0C16-40DE-3846-AA87-A69597AA0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DB48D2FC-3045-B648-AD43-E607EB8BC5FD}"/>
              </a:ext>
            </a:extLst>
          </p:cNvPr>
          <p:cNvSpPr/>
          <p:nvPr/>
        </p:nvSpPr>
        <p:spPr>
          <a:xfrm>
            <a:off x="1483939" y="3944250"/>
            <a:ext cx="90812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Is een hopperzuiger een insect? Met superkrachtige buizen zuigt hij zand van de zeebodem en vaart hij het naar het strand of naar een andere plek in zee. </a:t>
            </a:r>
          </a:p>
        </p:txBody>
      </p:sp>
      <p:pic>
        <p:nvPicPr>
          <p:cNvPr id="2" name="210425 processed audio - Jan Turpijn 20.wav" descr="210425 processed audio - Jan Turpijn 20.wav">
            <a:hlinkClick r:id="" action="ppaction://media"/>
            <a:extLst>
              <a:ext uri="{FF2B5EF4-FFF2-40B4-BE49-F238E27FC236}">
                <a16:creationId xmlns:a16="http://schemas.microsoft.com/office/drawing/2014/main" id="{2AC0A279-0988-2449-86C3-BD9B0D227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188" y="5919053"/>
            <a:ext cx="812800" cy="812800"/>
          </a:xfrm>
          <a:prstGeom prst="rect">
            <a:avLst/>
          </a:prstGeom>
        </p:spPr>
      </p:pic>
      <p:grpSp>
        <p:nvGrpSpPr>
          <p:cNvPr id="33" name="Groep 32">
            <a:extLst>
              <a:ext uri="{FF2B5EF4-FFF2-40B4-BE49-F238E27FC236}">
                <a16:creationId xmlns:a16="http://schemas.microsoft.com/office/drawing/2014/main" id="{1EFAB465-F491-0049-BBF2-3DB6FCD792F0}"/>
              </a:ext>
            </a:extLst>
          </p:cNvPr>
          <p:cNvGrpSpPr/>
          <p:nvPr/>
        </p:nvGrpSpPr>
        <p:grpSpPr>
          <a:xfrm>
            <a:off x="280194" y="851647"/>
            <a:ext cx="11488738" cy="2175300"/>
            <a:chOff x="280194" y="851647"/>
            <a:chExt cx="11488738" cy="2175300"/>
          </a:xfrm>
        </p:grpSpPr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DEE4DC30-2126-014B-BE57-3BA0FBF8FD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0194" y="938947"/>
              <a:ext cx="11488738" cy="2088000"/>
              <a:chOff x="35018" y="929982"/>
              <a:chExt cx="11884902" cy="2160000"/>
            </a:xfrm>
          </p:grpSpPr>
          <p:pic>
            <p:nvPicPr>
              <p:cNvPr id="71" name="Afbeelding 70">
                <a:extLst>
                  <a:ext uri="{FF2B5EF4-FFF2-40B4-BE49-F238E27FC236}">
                    <a16:creationId xmlns:a16="http://schemas.microsoft.com/office/drawing/2014/main" id="{515E9771-F692-FB4D-8B8E-85CE13D66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69420" y="929982"/>
                <a:ext cx="215939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72" name="Afbeelding 71">
                <a:extLst>
                  <a:ext uri="{FF2B5EF4-FFF2-40B4-BE49-F238E27FC236}">
                    <a16:creationId xmlns:a16="http://schemas.microsoft.com/office/drawing/2014/main" id="{BB9B6F77-28D2-0E47-A718-7F6BF5A055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18" y="929982"/>
                <a:ext cx="216232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73" name="Afbeelding 72">
                <a:extLst>
                  <a:ext uri="{FF2B5EF4-FFF2-40B4-BE49-F238E27FC236}">
                    <a16:creationId xmlns:a16="http://schemas.microsoft.com/office/drawing/2014/main" id="{60149BFF-E585-9A40-B3BC-595975A1D0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00892" y="929982"/>
                <a:ext cx="2163759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74" name="Afbeelding 73">
                <a:extLst>
                  <a:ext uri="{FF2B5EF4-FFF2-40B4-BE49-F238E27FC236}">
                    <a16:creationId xmlns:a16="http://schemas.microsoft.com/office/drawing/2014/main" id="{114B514F-4EF8-FA4D-810E-D5056342F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59923" y="929982"/>
                <a:ext cx="2159997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75" name="Afbeelding 74">
                <a:extLst>
                  <a:ext uri="{FF2B5EF4-FFF2-40B4-BE49-F238E27FC236}">
                    <a16:creationId xmlns:a16="http://schemas.microsoft.com/office/drawing/2014/main" id="{53E8C035-BA05-7145-ACA1-5559D0D2DB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36731" y="929982"/>
                <a:ext cx="215111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4266A1F0-CF83-FF49-9E8F-9A1DAD714C24}"/>
                </a:ext>
              </a:extLst>
            </p:cNvPr>
            <p:cNvGrpSpPr/>
            <p:nvPr/>
          </p:nvGrpSpPr>
          <p:grpSpPr>
            <a:xfrm>
              <a:off x="1748909" y="851647"/>
              <a:ext cx="502023" cy="499676"/>
              <a:chOff x="1712259" y="439271"/>
              <a:chExt cx="502023" cy="499676"/>
            </a:xfrm>
          </p:grpSpPr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BC620D2E-77C7-D940-914D-B67F7268B44D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Tekstvak 69">
                <a:extLst>
                  <a:ext uri="{FF2B5EF4-FFF2-40B4-BE49-F238E27FC236}">
                    <a16:creationId xmlns:a16="http://schemas.microsoft.com/office/drawing/2014/main" id="{50917B2F-540D-7940-88A8-A08507A0CB9A}"/>
                  </a:ext>
                </a:extLst>
              </p:cNvPr>
              <p:cNvSpPr txBox="1"/>
              <p:nvPr/>
            </p:nvSpPr>
            <p:spPr>
              <a:xfrm>
                <a:off x="1758800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B47AF596-7EB7-FE41-B082-02931115EA62}"/>
                </a:ext>
              </a:extLst>
            </p:cNvPr>
            <p:cNvGrpSpPr/>
            <p:nvPr/>
          </p:nvGrpSpPr>
          <p:grpSpPr>
            <a:xfrm>
              <a:off x="4099332" y="870653"/>
              <a:ext cx="502023" cy="499676"/>
              <a:chOff x="1712259" y="439271"/>
              <a:chExt cx="502023" cy="499676"/>
            </a:xfrm>
          </p:grpSpPr>
          <p:sp>
            <p:nvSpPr>
              <p:cNvPr id="67" name="Ovaal 66">
                <a:extLst>
                  <a:ext uri="{FF2B5EF4-FFF2-40B4-BE49-F238E27FC236}">
                    <a16:creationId xmlns:a16="http://schemas.microsoft.com/office/drawing/2014/main" id="{6C50A185-6DFC-1D4A-8D77-24604A20B5FA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Tekstvak 67">
                <a:extLst>
                  <a:ext uri="{FF2B5EF4-FFF2-40B4-BE49-F238E27FC236}">
                    <a16:creationId xmlns:a16="http://schemas.microsoft.com/office/drawing/2014/main" id="{DF7B709B-DD23-AD4B-A5CC-A991B5084F45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D8597D35-9456-664B-9007-060F86CA8674}"/>
                </a:ext>
              </a:extLst>
            </p:cNvPr>
            <p:cNvGrpSpPr/>
            <p:nvPr/>
          </p:nvGrpSpPr>
          <p:grpSpPr>
            <a:xfrm>
              <a:off x="6565886" y="870653"/>
              <a:ext cx="502023" cy="499676"/>
              <a:chOff x="1712259" y="439271"/>
              <a:chExt cx="502023" cy="499676"/>
            </a:xfrm>
          </p:grpSpPr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8FE61116-0C00-5142-B9E8-6BCDFE627D93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Tekstvak 65">
                <a:extLst>
                  <a:ext uri="{FF2B5EF4-FFF2-40B4-BE49-F238E27FC236}">
                    <a16:creationId xmlns:a16="http://schemas.microsoft.com/office/drawing/2014/main" id="{2A96851E-E28C-494B-B657-740A9B85AE6F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B1418F41-A241-2345-A209-0DAC7DA515F5}"/>
                </a:ext>
              </a:extLst>
            </p:cNvPr>
            <p:cNvGrpSpPr/>
            <p:nvPr/>
          </p:nvGrpSpPr>
          <p:grpSpPr>
            <a:xfrm>
              <a:off x="8920531" y="867327"/>
              <a:ext cx="502023" cy="499676"/>
              <a:chOff x="1712259" y="439271"/>
              <a:chExt cx="502023" cy="499676"/>
            </a:xfrm>
          </p:grpSpPr>
          <p:sp>
            <p:nvSpPr>
              <p:cNvPr id="63" name="Ovaal 62">
                <a:extLst>
                  <a:ext uri="{FF2B5EF4-FFF2-40B4-BE49-F238E27FC236}">
                    <a16:creationId xmlns:a16="http://schemas.microsoft.com/office/drawing/2014/main" id="{D786CCDB-9DD8-7541-818E-C81E0D664446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Tekstvak 63">
                <a:extLst>
                  <a:ext uri="{FF2B5EF4-FFF2-40B4-BE49-F238E27FC236}">
                    <a16:creationId xmlns:a16="http://schemas.microsoft.com/office/drawing/2014/main" id="{1C83BAB1-FF9F-C240-825A-04ABF0E6A7F2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45DF24E1-422F-1549-AB8D-C68E38DAB23D}"/>
                </a:ext>
              </a:extLst>
            </p:cNvPr>
            <p:cNvGrpSpPr/>
            <p:nvPr/>
          </p:nvGrpSpPr>
          <p:grpSpPr>
            <a:xfrm>
              <a:off x="11262949" y="886332"/>
              <a:ext cx="502023" cy="499676"/>
              <a:chOff x="1712259" y="439271"/>
              <a:chExt cx="502023" cy="499676"/>
            </a:xfrm>
          </p:grpSpPr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F9E11DBE-3F46-384E-A1D6-A3CC1693C366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C1B46E37-9E1E-6645-8D8D-A68DBCB5A85F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40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4C8D0C16-40DE-3846-AA87-A69597AA0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DB48D2FC-3045-B648-AD43-E607EB8BC5FD}"/>
              </a:ext>
            </a:extLst>
          </p:cNvPr>
          <p:cNvSpPr/>
          <p:nvPr/>
        </p:nvSpPr>
        <p:spPr>
          <a:xfrm>
            <a:off x="1872446" y="4164627"/>
            <a:ext cx="8314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Na een storm ligt het strand soms helemaal overhoop. Met bulldozers leggen we het weer netjes.</a:t>
            </a:r>
          </a:p>
        </p:txBody>
      </p:sp>
      <p:pic>
        <p:nvPicPr>
          <p:cNvPr id="2" name="210425 processed audio - Jan Turpijn 21.wav" descr="210425 processed audio - Jan Turpijn 21.wav">
            <a:hlinkClick r:id="" action="ppaction://media"/>
            <a:extLst>
              <a:ext uri="{FF2B5EF4-FFF2-40B4-BE49-F238E27FC236}">
                <a16:creationId xmlns:a16="http://schemas.microsoft.com/office/drawing/2014/main" id="{64AC94E8-7FF2-8E46-BBE2-D9000E245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313" y="5888110"/>
            <a:ext cx="812800" cy="812800"/>
          </a:xfrm>
          <a:prstGeom prst="rect">
            <a:avLst/>
          </a:prstGeom>
        </p:spPr>
      </p:pic>
      <p:grpSp>
        <p:nvGrpSpPr>
          <p:cNvPr id="26" name="Groep 25">
            <a:extLst>
              <a:ext uri="{FF2B5EF4-FFF2-40B4-BE49-F238E27FC236}">
                <a16:creationId xmlns:a16="http://schemas.microsoft.com/office/drawing/2014/main" id="{C6270A8E-3276-A649-AF74-29DA81DCCFF1}"/>
              </a:ext>
            </a:extLst>
          </p:cNvPr>
          <p:cNvGrpSpPr/>
          <p:nvPr/>
        </p:nvGrpSpPr>
        <p:grpSpPr>
          <a:xfrm>
            <a:off x="280194" y="851647"/>
            <a:ext cx="11488738" cy="2175300"/>
            <a:chOff x="280194" y="851647"/>
            <a:chExt cx="11488738" cy="2175300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7E773494-5587-9946-A892-8E928C8217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0194" y="938947"/>
              <a:ext cx="11488738" cy="2088000"/>
              <a:chOff x="35018" y="929982"/>
              <a:chExt cx="11884902" cy="2160000"/>
            </a:xfrm>
          </p:grpSpPr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314E6E6B-B5B8-5545-ADDC-1D58DABA4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69420" y="929982"/>
                <a:ext cx="215939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6" name="Afbeelding 65">
                <a:extLst>
                  <a:ext uri="{FF2B5EF4-FFF2-40B4-BE49-F238E27FC236}">
                    <a16:creationId xmlns:a16="http://schemas.microsoft.com/office/drawing/2014/main" id="{8D81BF1F-2361-AD4E-9B5F-372E9A42A3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18" y="929982"/>
                <a:ext cx="216232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7" name="Afbeelding 66">
                <a:extLst>
                  <a:ext uri="{FF2B5EF4-FFF2-40B4-BE49-F238E27FC236}">
                    <a16:creationId xmlns:a16="http://schemas.microsoft.com/office/drawing/2014/main" id="{BA9115ED-C143-BE47-9864-9E6A02775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00892" y="929982"/>
                <a:ext cx="2163759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8" name="Afbeelding 67">
                <a:extLst>
                  <a:ext uri="{FF2B5EF4-FFF2-40B4-BE49-F238E27FC236}">
                    <a16:creationId xmlns:a16="http://schemas.microsoft.com/office/drawing/2014/main" id="{694F7F2E-1C5C-B84B-AD61-7A4934E111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59923" y="929982"/>
                <a:ext cx="2159997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9" name="Afbeelding 68">
                <a:extLst>
                  <a:ext uri="{FF2B5EF4-FFF2-40B4-BE49-F238E27FC236}">
                    <a16:creationId xmlns:a16="http://schemas.microsoft.com/office/drawing/2014/main" id="{56B6E956-AE67-854F-8141-77EFF237DF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36731" y="929982"/>
                <a:ext cx="215111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F7300DE4-735F-F04C-A9DF-22E5957F921D}"/>
                </a:ext>
              </a:extLst>
            </p:cNvPr>
            <p:cNvGrpSpPr/>
            <p:nvPr/>
          </p:nvGrpSpPr>
          <p:grpSpPr>
            <a:xfrm>
              <a:off x="1748909" y="851647"/>
              <a:ext cx="502023" cy="499676"/>
              <a:chOff x="1712259" y="439271"/>
              <a:chExt cx="502023" cy="499676"/>
            </a:xfrm>
          </p:grpSpPr>
          <p:sp>
            <p:nvSpPr>
              <p:cNvPr id="63" name="Ovaal 62">
                <a:extLst>
                  <a:ext uri="{FF2B5EF4-FFF2-40B4-BE49-F238E27FC236}">
                    <a16:creationId xmlns:a16="http://schemas.microsoft.com/office/drawing/2014/main" id="{7FEF6A6F-A8BA-DD4E-AC2D-0A61BF45E5D4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Tekstvak 63">
                <a:extLst>
                  <a:ext uri="{FF2B5EF4-FFF2-40B4-BE49-F238E27FC236}">
                    <a16:creationId xmlns:a16="http://schemas.microsoft.com/office/drawing/2014/main" id="{F4409B48-8854-EA42-AC96-43849B3A7C27}"/>
                  </a:ext>
                </a:extLst>
              </p:cNvPr>
              <p:cNvSpPr txBox="1"/>
              <p:nvPr/>
            </p:nvSpPr>
            <p:spPr>
              <a:xfrm>
                <a:off x="1758800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2AADD889-6E8E-A34C-A2DF-F1DD581A7449}"/>
                </a:ext>
              </a:extLst>
            </p:cNvPr>
            <p:cNvGrpSpPr/>
            <p:nvPr/>
          </p:nvGrpSpPr>
          <p:grpSpPr>
            <a:xfrm>
              <a:off x="4099332" y="870653"/>
              <a:ext cx="502023" cy="499676"/>
              <a:chOff x="1712259" y="439271"/>
              <a:chExt cx="502023" cy="499676"/>
            </a:xfrm>
          </p:grpSpPr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D2912696-51FF-1A4E-B402-DC8EC9FC5A43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65089D24-CEED-1849-B5F3-CEC97B69C075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E0518DD5-FF2B-A941-94D0-524ECE2B5198}"/>
                </a:ext>
              </a:extLst>
            </p:cNvPr>
            <p:cNvGrpSpPr/>
            <p:nvPr/>
          </p:nvGrpSpPr>
          <p:grpSpPr>
            <a:xfrm>
              <a:off x="6565886" y="870653"/>
              <a:ext cx="502023" cy="499676"/>
              <a:chOff x="1712259" y="439271"/>
              <a:chExt cx="502023" cy="499676"/>
            </a:xfrm>
          </p:grpSpPr>
          <p:sp>
            <p:nvSpPr>
              <p:cNvPr id="59" name="Ovaal 58">
                <a:extLst>
                  <a:ext uri="{FF2B5EF4-FFF2-40B4-BE49-F238E27FC236}">
                    <a16:creationId xmlns:a16="http://schemas.microsoft.com/office/drawing/2014/main" id="{9ADB34C2-C40C-024E-9F9B-0E260F73FDD8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11DF7FCE-066C-AC48-8D93-38756D0654AF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81B0BE11-1F6B-E147-8A45-2F517DE62035}"/>
                </a:ext>
              </a:extLst>
            </p:cNvPr>
            <p:cNvGrpSpPr/>
            <p:nvPr/>
          </p:nvGrpSpPr>
          <p:grpSpPr>
            <a:xfrm>
              <a:off x="8920531" y="867327"/>
              <a:ext cx="502023" cy="499676"/>
              <a:chOff x="1712259" y="439271"/>
              <a:chExt cx="502023" cy="499676"/>
            </a:xfrm>
          </p:grpSpPr>
          <p:sp>
            <p:nvSpPr>
              <p:cNvPr id="57" name="Ovaal 56">
                <a:extLst>
                  <a:ext uri="{FF2B5EF4-FFF2-40B4-BE49-F238E27FC236}">
                    <a16:creationId xmlns:a16="http://schemas.microsoft.com/office/drawing/2014/main" id="{CD961CAE-F229-204C-81D0-6571FDF045DB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1ADC6291-E3D2-5141-ACD4-3739C5128E88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1CB81403-C3EB-DD4A-A96A-1F8D6A8F2AF5}"/>
                </a:ext>
              </a:extLst>
            </p:cNvPr>
            <p:cNvGrpSpPr/>
            <p:nvPr/>
          </p:nvGrpSpPr>
          <p:grpSpPr>
            <a:xfrm>
              <a:off x="11262949" y="886332"/>
              <a:ext cx="502023" cy="499676"/>
              <a:chOff x="1712259" y="439271"/>
              <a:chExt cx="502023" cy="499676"/>
            </a:xfrm>
          </p:grpSpPr>
          <p:sp>
            <p:nvSpPr>
              <p:cNvPr id="55" name="Ovaal 54">
                <a:extLst>
                  <a:ext uri="{FF2B5EF4-FFF2-40B4-BE49-F238E27FC236}">
                    <a16:creationId xmlns:a16="http://schemas.microsoft.com/office/drawing/2014/main" id="{8E03C939-937B-E345-9B27-917977CA0479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391BEBD2-63AE-6F49-9D68-5E3724069394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007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4C8D0C16-40DE-3846-AA87-A69597AA0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DB48D2FC-3045-B648-AD43-E607EB8BC5FD}"/>
              </a:ext>
            </a:extLst>
          </p:cNvPr>
          <p:cNvSpPr/>
          <p:nvPr/>
        </p:nvSpPr>
        <p:spPr>
          <a:xfrm>
            <a:off x="476053" y="3665201"/>
            <a:ext cx="111072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In Nederland hebben ze een eilandje aangelegd in zee, vlak bij de kust. Het kreeg de naam de Zandmotor.</a:t>
            </a:r>
          </a:p>
          <a:p>
            <a:pPr algn="ctr"/>
            <a:r>
              <a:rPr lang="nl-BE" sz="32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Met grote en kleine toestellen onderzoeken wetenschappers nu hoe dat eiland het land beschermt bij een stormvloed én hoe de wind en de golven daarbij helpen.</a:t>
            </a:r>
          </a:p>
        </p:txBody>
      </p:sp>
      <p:pic>
        <p:nvPicPr>
          <p:cNvPr id="2" name="210425 processed audio - Jan Turpijn 22.wav" descr="210425 processed audio - Jan Turpijn 22.wav">
            <a:hlinkClick r:id="" action="ppaction://media"/>
            <a:extLst>
              <a:ext uri="{FF2B5EF4-FFF2-40B4-BE49-F238E27FC236}">
                <a16:creationId xmlns:a16="http://schemas.microsoft.com/office/drawing/2014/main" id="{14EFE801-275A-174B-BD97-2B0CF84F9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924" y="5919323"/>
            <a:ext cx="812800" cy="812800"/>
          </a:xfrm>
          <a:prstGeom prst="rect">
            <a:avLst/>
          </a:prstGeom>
        </p:spPr>
      </p:pic>
      <p:grpSp>
        <p:nvGrpSpPr>
          <p:cNvPr id="26" name="Groep 25">
            <a:extLst>
              <a:ext uri="{FF2B5EF4-FFF2-40B4-BE49-F238E27FC236}">
                <a16:creationId xmlns:a16="http://schemas.microsoft.com/office/drawing/2014/main" id="{A370E33A-00D4-FC43-BB82-092979E49048}"/>
              </a:ext>
            </a:extLst>
          </p:cNvPr>
          <p:cNvGrpSpPr/>
          <p:nvPr/>
        </p:nvGrpSpPr>
        <p:grpSpPr>
          <a:xfrm>
            <a:off x="280194" y="851647"/>
            <a:ext cx="11488738" cy="2175300"/>
            <a:chOff x="280194" y="851647"/>
            <a:chExt cx="11488738" cy="2175300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CC24004F-C09C-564E-AE93-9FC2B081CC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0194" y="938947"/>
              <a:ext cx="11488738" cy="2088000"/>
              <a:chOff x="35018" y="929982"/>
              <a:chExt cx="11884902" cy="2160000"/>
            </a:xfrm>
          </p:grpSpPr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828F96E3-20B3-FF4C-B2CE-A85C10AE16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69420" y="929982"/>
                <a:ext cx="215939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6" name="Afbeelding 65">
                <a:extLst>
                  <a:ext uri="{FF2B5EF4-FFF2-40B4-BE49-F238E27FC236}">
                    <a16:creationId xmlns:a16="http://schemas.microsoft.com/office/drawing/2014/main" id="{03424763-59C7-A24C-A9E5-FA706DBF8D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18" y="929982"/>
                <a:ext cx="216232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7" name="Afbeelding 66">
                <a:extLst>
                  <a:ext uri="{FF2B5EF4-FFF2-40B4-BE49-F238E27FC236}">
                    <a16:creationId xmlns:a16="http://schemas.microsoft.com/office/drawing/2014/main" id="{F293007C-73E3-C141-8D93-08738740F9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00892" y="929982"/>
                <a:ext cx="2163759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8" name="Afbeelding 67">
                <a:extLst>
                  <a:ext uri="{FF2B5EF4-FFF2-40B4-BE49-F238E27FC236}">
                    <a16:creationId xmlns:a16="http://schemas.microsoft.com/office/drawing/2014/main" id="{2FC24EF5-FF6B-F54F-B3CE-396B74D85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59923" y="929982"/>
                <a:ext cx="2159997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9" name="Afbeelding 68">
                <a:extLst>
                  <a:ext uri="{FF2B5EF4-FFF2-40B4-BE49-F238E27FC236}">
                    <a16:creationId xmlns:a16="http://schemas.microsoft.com/office/drawing/2014/main" id="{B63DF65D-30DD-BE4B-908F-E8C72664B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36731" y="929982"/>
                <a:ext cx="215111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E68E8597-D68A-BF43-BD63-37FD9CEB787C}"/>
                </a:ext>
              </a:extLst>
            </p:cNvPr>
            <p:cNvGrpSpPr/>
            <p:nvPr/>
          </p:nvGrpSpPr>
          <p:grpSpPr>
            <a:xfrm>
              <a:off x="1748909" y="851647"/>
              <a:ext cx="502023" cy="499676"/>
              <a:chOff x="1712259" y="439271"/>
              <a:chExt cx="502023" cy="499676"/>
            </a:xfrm>
          </p:grpSpPr>
          <p:sp>
            <p:nvSpPr>
              <p:cNvPr id="63" name="Ovaal 62">
                <a:extLst>
                  <a:ext uri="{FF2B5EF4-FFF2-40B4-BE49-F238E27FC236}">
                    <a16:creationId xmlns:a16="http://schemas.microsoft.com/office/drawing/2014/main" id="{085305F8-4559-E747-9F00-CF3DA3DAAE39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Tekstvak 63">
                <a:extLst>
                  <a:ext uri="{FF2B5EF4-FFF2-40B4-BE49-F238E27FC236}">
                    <a16:creationId xmlns:a16="http://schemas.microsoft.com/office/drawing/2014/main" id="{EFB449AE-C6FC-2E44-BD8C-100B7A35FC4F}"/>
                  </a:ext>
                </a:extLst>
              </p:cNvPr>
              <p:cNvSpPr txBox="1"/>
              <p:nvPr/>
            </p:nvSpPr>
            <p:spPr>
              <a:xfrm>
                <a:off x="1758800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AFBB52FF-38A7-574B-A98F-FF4762251BCC}"/>
                </a:ext>
              </a:extLst>
            </p:cNvPr>
            <p:cNvGrpSpPr/>
            <p:nvPr/>
          </p:nvGrpSpPr>
          <p:grpSpPr>
            <a:xfrm>
              <a:off x="4099332" y="870653"/>
              <a:ext cx="502023" cy="499676"/>
              <a:chOff x="1712259" y="439271"/>
              <a:chExt cx="502023" cy="499676"/>
            </a:xfrm>
          </p:grpSpPr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E66E3E1E-5922-0444-9593-294395F0ABD0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7C37634C-9DE0-6E41-889B-5260B89F79E5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99349CF7-90F3-0E48-BF4B-E077A09A523C}"/>
                </a:ext>
              </a:extLst>
            </p:cNvPr>
            <p:cNvGrpSpPr/>
            <p:nvPr/>
          </p:nvGrpSpPr>
          <p:grpSpPr>
            <a:xfrm>
              <a:off x="6565886" y="870653"/>
              <a:ext cx="502023" cy="499676"/>
              <a:chOff x="1712259" y="439271"/>
              <a:chExt cx="502023" cy="499676"/>
            </a:xfrm>
          </p:grpSpPr>
          <p:sp>
            <p:nvSpPr>
              <p:cNvPr id="59" name="Ovaal 58">
                <a:extLst>
                  <a:ext uri="{FF2B5EF4-FFF2-40B4-BE49-F238E27FC236}">
                    <a16:creationId xmlns:a16="http://schemas.microsoft.com/office/drawing/2014/main" id="{ED982EB3-B096-8B41-8FC3-B2327CD85E53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976EB599-7ECB-304E-BFAC-997A67D06365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A284143D-7600-6343-8C00-6E94E0CB565A}"/>
                </a:ext>
              </a:extLst>
            </p:cNvPr>
            <p:cNvGrpSpPr/>
            <p:nvPr/>
          </p:nvGrpSpPr>
          <p:grpSpPr>
            <a:xfrm>
              <a:off x="8920531" y="867327"/>
              <a:ext cx="502023" cy="499676"/>
              <a:chOff x="1712259" y="439271"/>
              <a:chExt cx="502023" cy="499676"/>
            </a:xfrm>
          </p:grpSpPr>
          <p:sp>
            <p:nvSpPr>
              <p:cNvPr id="57" name="Ovaal 56">
                <a:extLst>
                  <a:ext uri="{FF2B5EF4-FFF2-40B4-BE49-F238E27FC236}">
                    <a16:creationId xmlns:a16="http://schemas.microsoft.com/office/drawing/2014/main" id="{60E3D1EB-2BE6-0B4B-BA89-D3F68264E751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A7D6D85A-A547-3041-A73F-B66DA8D21905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B3D4FE3D-E0F9-644D-93A7-AB954D001463}"/>
                </a:ext>
              </a:extLst>
            </p:cNvPr>
            <p:cNvGrpSpPr/>
            <p:nvPr/>
          </p:nvGrpSpPr>
          <p:grpSpPr>
            <a:xfrm>
              <a:off x="11262949" y="886332"/>
              <a:ext cx="502023" cy="499676"/>
              <a:chOff x="1712259" y="439271"/>
              <a:chExt cx="502023" cy="499676"/>
            </a:xfrm>
          </p:grpSpPr>
          <p:sp>
            <p:nvSpPr>
              <p:cNvPr id="55" name="Ovaal 54">
                <a:extLst>
                  <a:ext uri="{FF2B5EF4-FFF2-40B4-BE49-F238E27FC236}">
                    <a16:creationId xmlns:a16="http://schemas.microsoft.com/office/drawing/2014/main" id="{32B13679-58C7-8C40-AC42-D3891937C752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B3B80D86-94CC-4E43-9C14-0F07639C18DE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723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4C8D0C16-40DE-3846-AA87-A69597AA0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DB48D2FC-3045-B648-AD43-E607EB8BC5FD}"/>
              </a:ext>
            </a:extLst>
          </p:cNvPr>
          <p:cNvSpPr/>
          <p:nvPr/>
        </p:nvSpPr>
        <p:spPr>
          <a:xfrm>
            <a:off x="476053" y="4157643"/>
            <a:ext cx="111072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Als je de wind zijn gang laat gaan, waait al het duinzand weg. Daarom planten we helmgras.</a:t>
            </a:r>
            <a:br>
              <a:rPr lang="nl-BE" sz="32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</a:br>
            <a:r>
              <a:rPr lang="nl-BE" sz="32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Met zijn wortels houdt dit plantje het zand vast.</a:t>
            </a:r>
          </a:p>
        </p:txBody>
      </p:sp>
      <p:pic>
        <p:nvPicPr>
          <p:cNvPr id="3" name="210425 processed audio - Jan Turpijn 23.wav" descr="210425 processed audio - Jan Turpijn 23.wav">
            <a:hlinkClick r:id="" action="ppaction://media"/>
            <a:extLst>
              <a:ext uri="{FF2B5EF4-FFF2-40B4-BE49-F238E27FC236}">
                <a16:creationId xmlns:a16="http://schemas.microsoft.com/office/drawing/2014/main" id="{966EEC76-8E3F-D948-9A3D-C7D0EAB04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924" y="5888110"/>
            <a:ext cx="812800" cy="812800"/>
          </a:xfrm>
          <a:prstGeom prst="rect">
            <a:avLst/>
          </a:prstGeom>
        </p:spPr>
      </p:pic>
      <p:grpSp>
        <p:nvGrpSpPr>
          <p:cNvPr id="26" name="Groep 25">
            <a:extLst>
              <a:ext uri="{FF2B5EF4-FFF2-40B4-BE49-F238E27FC236}">
                <a16:creationId xmlns:a16="http://schemas.microsoft.com/office/drawing/2014/main" id="{DD8BB901-5F67-9546-9324-4A6B786BB6A6}"/>
              </a:ext>
            </a:extLst>
          </p:cNvPr>
          <p:cNvGrpSpPr/>
          <p:nvPr/>
        </p:nvGrpSpPr>
        <p:grpSpPr>
          <a:xfrm>
            <a:off x="280194" y="851647"/>
            <a:ext cx="11488738" cy="2175300"/>
            <a:chOff x="280194" y="851647"/>
            <a:chExt cx="11488738" cy="2175300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FD79A75E-63A2-D14B-A1E2-CA6E955E5D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0194" y="938947"/>
              <a:ext cx="11488738" cy="2088000"/>
              <a:chOff x="35018" y="929982"/>
              <a:chExt cx="11884902" cy="2160000"/>
            </a:xfrm>
          </p:grpSpPr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BEBEF64E-4883-514D-A35C-8D0A40367C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69420" y="929982"/>
                <a:ext cx="215939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6" name="Afbeelding 65">
                <a:extLst>
                  <a:ext uri="{FF2B5EF4-FFF2-40B4-BE49-F238E27FC236}">
                    <a16:creationId xmlns:a16="http://schemas.microsoft.com/office/drawing/2014/main" id="{92ED349F-ADE0-0248-ABDC-7A5E857EFA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18" y="929982"/>
                <a:ext cx="216232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7" name="Afbeelding 66">
                <a:extLst>
                  <a:ext uri="{FF2B5EF4-FFF2-40B4-BE49-F238E27FC236}">
                    <a16:creationId xmlns:a16="http://schemas.microsoft.com/office/drawing/2014/main" id="{395C515B-6F4D-B14C-96E2-FEE2D4C9A5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00892" y="929982"/>
                <a:ext cx="2163759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8" name="Afbeelding 67">
                <a:extLst>
                  <a:ext uri="{FF2B5EF4-FFF2-40B4-BE49-F238E27FC236}">
                    <a16:creationId xmlns:a16="http://schemas.microsoft.com/office/drawing/2014/main" id="{114CCA06-D0DC-664D-8897-8F9BA156C9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59923" y="929982"/>
                <a:ext cx="2159997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  <p:pic>
            <p:nvPicPr>
              <p:cNvPr id="69" name="Afbeelding 68">
                <a:extLst>
                  <a:ext uri="{FF2B5EF4-FFF2-40B4-BE49-F238E27FC236}">
                    <a16:creationId xmlns:a16="http://schemas.microsoft.com/office/drawing/2014/main" id="{799303AA-F9BB-D74F-A411-2CEA6E6D88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36731" y="929982"/>
                <a:ext cx="2151112" cy="2160000"/>
              </a:xfrm>
              <a:prstGeom prst="ellipse">
                <a:avLst/>
              </a:prstGeom>
              <a:effectLst>
                <a:innerShdw blurRad="194975">
                  <a:prstClr val="black"/>
                </a:innerShdw>
              </a:effectLst>
            </p:spPr>
          </p:pic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DE9E11BF-EC08-BF40-983A-5BC86C39171B}"/>
                </a:ext>
              </a:extLst>
            </p:cNvPr>
            <p:cNvGrpSpPr/>
            <p:nvPr/>
          </p:nvGrpSpPr>
          <p:grpSpPr>
            <a:xfrm>
              <a:off x="1748909" y="851647"/>
              <a:ext cx="502023" cy="499676"/>
              <a:chOff x="1712259" y="439271"/>
              <a:chExt cx="502023" cy="499676"/>
            </a:xfrm>
          </p:grpSpPr>
          <p:sp>
            <p:nvSpPr>
              <p:cNvPr id="63" name="Ovaal 62">
                <a:extLst>
                  <a:ext uri="{FF2B5EF4-FFF2-40B4-BE49-F238E27FC236}">
                    <a16:creationId xmlns:a16="http://schemas.microsoft.com/office/drawing/2014/main" id="{8A2348F5-67E4-9E47-9604-1A9FAFADC9CB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Tekstvak 63">
                <a:extLst>
                  <a:ext uri="{FF2B5EF4-FFF2-40B4-BE49-F238E27FC236}">
                    <a16:creationId xmlns:a16="http://schemas.microsoft.com/office/drawing/2014/main" id="{813A1D0B-6678-6245-B096-216CD409C973}"/>
                  </a:ext>
                </a:extLst>
              </p:cNvPr>
              <p:cNvSpPr txBox="1"/>
              <p:nvPr/>
            </p:nvSpPr>
            <p:spPr>
              <a:xfrm>
                <a:off x="1758800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EB91A78B-866D-F74B-80A6-EC94C496F97F}"/>
                </a:ext>
              </a:extLst>
            </p:cNvPr>
            <p:cNvGrpSpPr/>
            <p:nvPr/>
          </p:nvGrpSpPr>
          <p:grpSpPr>
            <a:xfrm>
              <a:off x="4099332" y="870653"/>
              <a:ext cx="502023" cy="499676"/>
              <a:chOff x="1712259" y="439271"/>
              <a:chExt cx="502023" cy="499676"/>
            </a:xfrm>
          </p:grpSpPr>
          <p:sp>
            <p:nvSpPr>
              <p:cNvPr id="61" name="Ovaal 60">
                <a:extLst>
                  <a:ext uri="{FF2B5EF4-FFF2-40B4-BE49-F238E27FC236}">
                    <a16:creationId xmlns:a16="http://schemas.microsoft.com/office/drawing/2014/main" id="{66763D57-36C7-E645-98F5-A662569B5262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B58D4B92-AF32-8A4A-83EB-F3ECAC6C217E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BEE7EF48-9693-C24A-98D7-465FD1D3376D}"/>
                </a:ext>
              </a:extLst>
            </p:cNvPr>
            <p:cNvGrpSpPr/>
            <p:nvPr/>
          </p:nvGrpSpPr>
          <p:grpSpPr>
            <a:xfrm>
              <a:off x="6565886" y="870653"/>
              <a:ext cx="502023" cy="499676"/>
              <a:chOff x="1712259" y="439271"/>
              <a:chExt cx="502023" cy="499676"/>
            </a:xfrm>
          </p:grpSpPr>
          <p:sp>
            <p:nvSpPr>
              <p:cNvPr id="59" name="Ovaal 58">
                <a:extLst>
                  <a:ext uri="{FF2B5EF4-FFF2-40B4-BE49-F238E27FC236}">
                    <a16:creationId xmlns:a16="http://schemas.microsoft.com/office/drawing/2014/main" id="{9E1B64B4-09F3-2F4E-BB0A-917F96262B1B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2EA7A969-B6A2-FE43-98F8-AEFE1337DD75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A925D6BD-8B35-1745-82C8-CB8B20A15DD2}"/>
                </a:ext>
              </a:extLst>
            </p:cNvPr>
            <p:cNvGrpSpPr/>
            <p:nvPr/>
          </p:nvGrpSpPr>
          <p:grpSpPr>
            <a:xfrm>
              <a:off x="8920531" y="867327"/>
              <a:ext cx="502023" cy="499676"/>
              <a:chOff x="1712259" y="439271"/>
              <a:chExt cx="502023" cy="499676"/>
            </a:xfrm>
          </p:grpSpPr>
          <p:sp>
            <p:nvSpPr>
              <p:cNvPr id="57" name="Ovaal 56">
                <a:extLst>
                  <a:ext uri="{FF2B5EF4-FFF2-40B4-BE49-F238E27FC236}">
                    <a16:creationId xmlns:a16="http://schemas.microsoft.com/office/drawing/2014/main" id="{A78C46A2-F3E0-CE46-96D0-4188E8DDD646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F7067E6E-F65A-D542-9C62-C7D9ED1877CA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8D700421-2CAA-994E-AC8E-5C994F65BB80}"/>
                </a:ext>
              </a:extLst>
            </p:cNvPr>
            <p:cNvGrpSpPr/>
            <p:nvPr/>
          </p:nvGrpSpPr>
          <p:grpSpPr>
            <a:xfrm>
              <a:off x="11262949" y="886332"/>
              <a:ext cx="502023" cy="499676"/>
              <a:chOff x="1712259" y="439271"/>
              <a:chExt cx="502023" cy="499676"/>
            </a:xfrm>
          </p:grpSpPr>
          <p:sp>
            <p:nvSpPr>
              <p:cNvPr id="55" name="Ovaal 54">
                <a:extLst>
                  <a:ext uri="{FF2B5EF4-FFF2-40B4-BE49-F238E27FC236}">
                    <a16:creationId xmlns:a16="http://schemas.microsoft.com/office/drawing/2014/main" id="{EF3BC430-2FE6-FB4D-910F-079B6C6067F5}"/>
                  </a:ext>
                </a:extLst>
              </p:cNvPr>
              <p:cNvSpPr/>
              <p:nvPr/>
            </p:nvSpPr>
            <p:spPr>
              <a:xfrm>
                <a:off x="1712259" y="439271"/>
                <a:ext cx="502023" cy="499676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3729F12D-AADD-6C4C-A167-07D67C8F084D}"/>
                  </a:ext>
                </a:extLst>
              </p:cNvPr>
              <p:cNvSpPr txBox="1"/>
              <p:nvPr/>
            </p:nvSpPr>
            <p:spPr>
              <a:xfrm>
                <a:off x="1767592" y="45827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267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E9CF6CA-67CA-FC40-A1DF-D3554A4FB6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D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C6B01C3-ED15-0B47-8415-B2F08F9535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473" y="1269000"/>
            <a:ext cx="4320000" cy="4320000"/>
          </a:xfrm>
          <a:prstGeom prst="ellipse">
            <a:avLst/>
          </a:prstGeom>
          <a:effectLst>
            <a:innerShdw blurRad="194975">
              <a:prstClr val="black"/>
            </a:inn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5DBAD19-6EC2-4245-8D6C-A2F82F93D9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26" y="1269000"/>
            <a:ext cx="4318747" cy="4320000"/>
          </a:xfrm>
          <a:prstGeom prst="ellipse">
            <a:avLst/>
          </a:prstGeom>
          <a:effectLst>
            <a:innerShdw blurRad="194975">
              <a:prstClr val="black"/>
            </a:inn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4948123-832E-A148-8F44-0572A8232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473" y="1269000"/>
            <a:ext cx="4322104" cy="4320000"/>
          </a:xfrm>
          <a:prstGeom prst="ellipse">
            <a:avLst/>
          </a:prstGeom>
          <a:effectLst>
            <a:innerShdw blurRad="194975">
              <a:prstClr val="black"/>
            </a:inn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484F11A-E770-F44E-8A78-7BE9E7ECEA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78" b="33236"/>
          <a:stretch/>
        </p:blipFill>
        <p:spPr>
          <a:xfrm>
            <a:off x="4712457" y="841436"/>
            <a:ext cx="7551280" cy="6016564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210425 processed audio - Jan Turpijn 24.wav" descr="210425 processed audio - Jan Turpijn 24.wav">
            <a:hlinkClick r:id="" action="ppaction://media"/>
            <a:extLst>
              <a:ext uri="{FF2B5EF4-FFF2-40B4-BE49-F238E27FC236}">
                <a16:creationId xmlns:a16="http://schemas.microsoft.com/office/drawing/2014/main" id="{F1409AF2-36E0-4B48-8927-4312FFC80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2188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4CAE1F8-36D1-8A48-9C47-BF17317A8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6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EFCFEB7-98EA-7742-A8CD-EA3A206B60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751" y="394447"/>
            <a:ext cx="5659511" cy="12162094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2C9ECBB-D35C-6D4C-BF7D-F9C09F6C4814}"/>
              </a:ext>
            </a:extLst>
          </p:cNvPr>
          <p:cNvSpPr txBox="1"/>
          <p:nvPr/>
        </p:nvSpPr>
        <p:spPr>
          <a:xfrm>
            <a:off x="7682685" y="-546847"/>
            <a:ext cx="2491388" cy="538609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l-NL" sz="34400" b="1" dirty="0">
                <a:solidFill>
                  <a:schemeClr val="bg1"/>
                </a:solidFill>
                <a:latin typeface="Flanders Art Serif Bold" pitchFamily="2" charset="77"/>
                <a:cs typeface="Arial" panose="020B0604020202020204" pitchFamily="34" charset="0"/>
              </a:rPr>
              <a:t>?</a:t>
            </a:r>
            <a:endParaRPr lang="nl-NL" sz="41300" b="1" dirty="0">
              <a:solidFill>
                <a:schemeClr val="bg1"/>
              </a:solidFill>
              <a:latin typeface="Flanders Art Serif Bold" pitchFamily="2" charset="77"/>
              <a:cs typeface="Arial" panose="020B0604020202020204" pitchFamily="34" charset="0"/>
            </a:endParaRPr>
          </a:p>
        </p:txBody>
      </p:sp>
      <p:pic>
        <p:nvPicPr>
          <p:cNvPr id="2" name="210425 processed audio - Jan Turpijn 25.wav" descr="210425 processed audio - Jan Turpijn 25.wav">
            <a:hlinkClick r:id="" action="ppaction://media"/>
            <a:extLst>
              <a:ext uri="{FF2B5EF4-FFF2-40B4-BE49-F238E27FC236}">
                <a16:creationId xmlns:a16="http://schemas.microsoft.com/office/drawing/2014/main" id="{1D4E8B0E-BC8D-B74B-8A6B-3E67CAFFB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313" y="58769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8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9EA4AB5-30BF-2D4D-AA67-B85799FDD3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B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4D7EFCF-3C0A-7A4E-812E-974D59F9E15C}"/>
              </a:ext>
            </a:extLst>
          </p:cNvPr>
          <p:cNvGrpSpPr/>
          <p:nvPr/>
        </p:nvGrpSpPr>
        <p:grpSpPr>
          <a:xfrm>
            <a:off x="6467062" y="0"/>
            <a:ext cx="5550962" cy="4487027"/>
            <a:chOff x="6467062" y="0"/>
            <a:chExt cx="5550962" cy="4487027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DF6DBC8-F0DE-424B-985B-33060829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7062" y="0"/>
              <a:ext cx="5550962" cy="4487027"/>
            </a:xfrm>
            <a:prstGeom prst="rect">
              <a:avLst/>
            </a:prstGeom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FC346300-3042-F04E-88BB-64423DFE1B63}"/>
                </a:ext>
              </a:extLst>
            </p:cNvPr>
            <p:cNvSpPr/>
            <p:nvPr/>
          </p:nvSpPr>
          <p:spPr>
            <a:xfrm>
              <a:off x="7080354" y="985498"/>
              <a:ext cx="446505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4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Ik ben Isabelle </a:t>
              </a:r>
              <a:r>
                <a:rPr lang="nl-NL" sz="4400" b="1" dirty="0" err="1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D’hooghe</a:t>
              </a:r>
              <a:r>
                <a:rPr lang="nl-NL" sz="4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, ingenieur</a:t>
              </a:r>
              <a:endParaRPr lang="nl-BE" sz="4800" b="1" dirty="0">
                <a:effectLst/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0DE85015-F750-284B-8398-39B00C0D9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376" y="0"/>
            <a:ext cx="5144710" cy="6858000"/>
          </a:xfrm>
          <a:prstGeom prst="rect">
            <a:avLst/>
          </a:prstGeom>
        </p:spPr>
      </p:pic>
      <p:pic>
        <p:nvPicPr>
          <p:cNvPr id="10" name="210425 processed audio - Jan Turpijn 26.wav" descr="210425 processed audio - Jan Turpijn 26.wav">
            <a:hlinkClick r:id="" action="ppaction://media"/>
            <a:extLst>
              <a:ext uri="{FF2B5EF4-FFF2-40B4-BE49-F238E27FC236}">
                <a16:creationId xmlns:a16="http://schemas.microsoft.com/office/drawing/2014/main" id="{79F8B848-913C-7348-8E62-043519548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5224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2ABD008-F49D-324C-AC7B-81359BE0B1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C9BDD3-E64A-C240-A3C8-123B7695E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96"/>
          <a:stretch/>
        </p:blipFill>
        <p:spPr>
          <a:xfrm>
            <a:off x="1534601" y="281080"/>
            <a:ext cx="9245600" cy="642452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BB41AD6-2E68-B449-8D62-E4F6A77BF7DE}"/>
              </a:ext>
            </a:extLst>
          </p:cNvPr>
          <p:cNvSpPr/>
          <p:nvPr/>
        </p:nvSpPr>
        <p:spPr>
          <a:xfrm>
            <a:off x="2789360" y="805186"/>
            <a:ext cx="6433771" cy="36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nlinemedia 1" descr="Isabelle D’hooghe">
            <a:hlinkClick r:id="" action="ppaction://media"/>
            <a:extLst>
              <a:ext uri="{FF2B5EF4-FFF2-40B4-BE49-F238E27FC236}">
                <a16:creationId xmlns:a16="http://schemas.microsoft.com/office/drawing/2014/main" id="{5D3A9067-E663-6E44-BF50-B454054699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24975" y="889972"/>
            <a:ext cx="6162539" cy="346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07BD95-3214-7043-A0B0-6A2834B91E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18" b="73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EA54F9C-7075-054B-8679-B4E4ADF366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6" b="7559"/>
          <a:stretch/>
        </p:blipFill>
        <p:spPr>
          <a:xfrm flipH="1">
            <a:off x="6948131" y="1696915"/>
            <a:ext cx="5243869" cy="5161085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Stormvloedkering-005.mp3" descr="Stormvloedkering-005.mp3">
            <a:hlinkClick r:id="" action="ppaction://media"/>
            <a:extLst>
              <a:ext uri="{FF2B5EF4-FFF2-40B4-BE49-F238E27FC236}">
                <a16:creationId xmlns:a16="http://schemas.microsoft.com/office/drawing/2014/main" id="{54D0ACD9-C9BA-824A-AB67-C4E5D55CB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313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58650A1-5984-294D-A1A7-ED4CD0A13D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6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3F71A7FE-03C9-3541-AC92-76BF3AE7DB1F}"/>
              </a:ext>
            </a:extLst>
          </p:cNvPr>
          <p:cNvGrpSpPr/>
          <p:nvPr/>
        </p:nvGrpSpPr>
        <p:grpSpPr>
          <a:xfrm>
            <a:off x="1507331" y="264056"/>
            <a:ext cx="4716294" cy="3812337"/>
            <a:chOff x="1507331" y="264056"/>
            <a:chExt cx="4716294" cy="3812337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B33F2C37-6BF0-9149-8ADA-817EA0EE5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07331" y="264056"/>
              <a:ext cx="4716294" cy="3812337"/>
            </a:xfrm>
            <a:prstGeom prst="rect">
              <a:avLst/>
            </a:prstGeom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4976592B-6F40-6A49-9CF5-53EA3673ED5B}"/>
                </a:ext>
              </a:extLst>
            </p:cNvPr>
            <p:cNvSpPr/>
            <p:nvPr/>
          </p:nvSpPr>
          <p:spPr>
            <a:xfrm>
              <a:off x="1559507" y="1122197"/>
              <a:ext cx="446505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4400" b="1" dirty="0">
                  <a:latin typeface="Flanders Art Sans Bold" pitchFamily="2" charset="77"/>
                  <a:cs typeface="Arial" panose="020B0604020202020204" pitchFamily="34" charset="0"/>
                </a:rPr>
                <a:t>Ik ben reus</a:t>
              </a:r>
              <a:br>
                <a:rPr lang="nl-NL" sz="4400" b="1" dirty="0">
                  <a:latin typeface="Flanders Art Sans Bold" pitchFamily="2" charset="77"/>
                  <a:cs typeface="Arial" panose="020B0604020202020204" pitchFamily="34" charset="0"/>
                </a:rPr>
              </a:br>
              <a:r>
                <a:rPr lang="nl-NL" sz="4400" b="1" dirty="0">
                  <a:latin typeface="Flanders Art Sans Bold" pitchFamily="2" charset="77"/>
                  <a:cs typeface="Arial" panose="020B0604020202020204" pitchFamily="34" charset="0"/>
                </a:rPr>
                <a:t>Jan </a:t>
              </a:r>
              <a:r>
                <a:rPr lang="nl-NL" sz="4400" b="1" dirty="0" err="1">
                  <a:latin typeface="Flanders Art Sans Bold" pitchFamily="2" charset="77"/>
                  <a:cs typeface="Arial" panose="020B0604020202020204" pitchFamily="34" charset="0"/>
                </a:rPr>
                <a:t>Turpijn</a:t>
              </a:r>
              <a:endParaRPr lang="nl-BE" sz="4400" b="1" dirty="0">
                <a:latin typeface="Flanders Art Sans Bold" pitchFamily="2" charset="77"/>
                <a:cs typeface="Arial" panose="020B0604020202020204" pitchFamily="34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12A38C33-91F8-6E45-90C1-7E8F25265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3681" y="164306"/>
            <a:ext cx="5422796" cy="6693694"/>
          </a:xfrm>
          <a:prstGeom prst="rect">
            <a:avLst/>
          </a:prstGeom>
          <a:effectLst>
            <a:outerShdw blurRad="10161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210425 processed audio - Jan Turpijn 2.wav" descr="210425 processed audio - Jan Turpijn 2.wav">
            <a:hlinkClick r:id="" action="ppaction://media"/>
            <a:extLst>
              <a:ext uri="{FF2B5EF4-FFF2-40B4-BE49-F238E27FC236}">
                <a16:creationId xmlns:a16="http://schemas.microsoft.com/office/drawing/2014/main" id="{14B9D91F-817F-E441-9056-C49979B3D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9516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0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10425 processed audio - Jan Turpijn 29.wav" descr="210425 processed audio - Jan Turpijn 29.wav">
            <a:hlinkClick r:id="" action="ppaction://media"/>
            <a:extLst>
              <a:ext uri="{FF2B5EF4-FFF2-40B4-BE49-F238E27FC236}">
                <a16:creationId xmlns:a16="http://schemas.microsoft.com/office/drawing/2014/main" id="{73ADA256-AEB7-D240-9AA3-B392C21A8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313" y="5863980"/>
            <a:ext cx="812800" cy="8128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A78784A8-304D-EE4C-82C6-10CB7A7DD0D8}"/>
              </a:ext>
            </a:extLst>
          </p:cNvPr>
          <p:cNvGrpSpPr/>
          <p:nvPr/>
        </p:nvGrpSpPr>
        <p:grpSpPr>
          <a:xfrm>
            <a:off x="0" y="3338"/>
            <a:ext cx="12192000" cy="6854662"/>
            <a:chOff x="-1838528" y="-1851310"/>
            <a:chExt cx="12192000" cy="68546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CD0346A-ABA4-2A47-9888-0D300C772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838528" y="-1851310"/>
              <a:ext cx="12192000" cy="6854662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4F41A65-EB3C-9C45-A608-D61F96E73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65023" y="3543300"/>
              <a:ext cx="1906195" cy="838729"/>
            </a:xfrm>
            <a:prstGeom prst="rect">
              <a:avLst/>
            </a:prstGeom>
          </p:spPr>
        </p:pic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07076D0-245B-9241-9EAA-BD2BBABB98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1895" y="1661746"/>
            <a:ext cx="4867448" cy="5310554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951E4E7-A2FB-D84C-88FF-3EDDBF5AB4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38"/>
            <a:ext cx="12192001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BF98B81-4E58-464B-859E-CE37FA8782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301" y="1604596"/>
            <a:ext cx="4867448" cy="5310554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10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4C8D0C16-40DE-3846-AA87-A69597AA0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B45ABC-47B0-6448-B098-3971C233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2853"/>
            <a:ext cx="5201234" cy="509954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ED8FE3B-AEE5-A349-A1B6-52D12E18B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144" y="0"/>
            <a:ext cx="7339856" cy="4680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40BE8B6-BC12-BE4C-B99B-1CB9F11A5935}"/>
              </a:ext>
            </a:extLst>
          </p:cNvPr>
          <p:cNvSpPr/>
          <p:nvPr/>
        </p:nvSpPr>
        <p:spPr>
          <a:xfrm>
            <a:off x="5613448" y="5077487"/>
            <a:ext cx="64495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A = open, de boten kunnen erover varen</a:t>
            </a:r>
            <a:endParaRPr lang="nl-BE" sz="20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  <a:p>
            <a:r>
              <a:rPr lang="nl-NL" sz="20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B = gesloten, de zee kan het land niet overstromen</a:t>
            </a:r>
            <a:endParaRPr lang="nl-BE" sz="20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  <a:p>
            <a:r>
              <a:rPr lang="nl-NL" sz="20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C = onderhoud, helemaal ondersteboven</a:t>
            </a:r>
            <a:endParaRPr lang="nl-BE" sz="20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</p:txBody>
      </p:sp>
      <p:pic>
        <p:nvPicPr>
          <p:cNvPr id="4" name="210425 processed audio - Jan Turpijn 30.wav" descr="210425 processed audio - Jan Turpijn 30.wav">
            <a:hlinkClick r:id="" action="ppaction://media"/>
            <a:extLst>
              <a:ext uri="{FF2B5EF4-FFF2-40B4-BE49-F238E27FC236}">
                <a16:creationId xmlns:a16="http://schemas.microsoft.com/office/drawing/2014/main" id="{9B8898BF-4222-8B44-B6E2-8B4DAC3C0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313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0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4C8D0C16-40DE-3846-AA87-A69597AA0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6D286E-0F80-5642-B1E3-497C98BCE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144" y="0"/>
            <a:ext cx="7339856" cy="4680000"/>
          </a:xfrm>
          <a:prstGeom prst="rect">
            <a:avLst/>
          </a:prstGeom>
        </p:spPr>
      </p:pic>
      <p:sp>
        <p:nvSpPr>
          <p:cNvPr id="38" name="Rechthoek 37">
            <a:extLst>
              <a:ext uri="{FF2B5EF4-FFF2-40B4-BE49-F238E27FC236}">
                <a16:creationId xmlns:a16="http://schemas.microsoft.com/office/drawing/2014/main" id="{D2343FA1-9C5E-A741-B9D7-F89E9B8018AB}"/>
              </a:ext>
            </a:extLst>
          </p:cNvPr>
          <p:cNvSpPr/>
          <p:nvPr/>
        </p:nvSpPr>
        <p:spPr>
          <a:xfrm>
            <a:off x="5613448" y="5077487"/>
            <a:ext cx="64495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A = open, de boten kunnen erover varen</a:t>
            </a:r>
            <a:endParaRPr lang="nl-BE" sz="20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  <a:p>
            <a:r>
              <a:rPr lang="nl-NL" sz="20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B = gesloten, de zee kan het land niet overstromen</a:t>
            </a:r>
            <a:endParaRPr lang="nl-BE" sz="20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  <a:p>
            <a:r>
              <a:rPr lang="nl-NL" sz="20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C = onderhoud, helemaal ondersteboven</a:t>
            </a:r>
            <a:endParaRPr lang="nl-BE" sz="20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952BFFD7-31B6-6C40-9BDB-8F1C27FB0D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2853"/>
            <a:ext cx="5201234" cy="509954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210425 processed audio - Jan Turpijn 31.wav" descr="210425 processed audio - Jan Turpijn 31.wav">
            <a:hlinkClick r:id="" action="ppaction://media"/>
            <a:extLst>
              <a:ext uri="{FF2B5EF4-FFF2-40B4-BE49-F238E27FC236}">
                <a16:creationId xmlns:a16="http://schemas.microsoft.com/office/drawing/2014/main" id="{38451407-7425-124B-8C14-0F088E43E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313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4C8D0C16-40DE-3846-AA87-A69597AA0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E6A2A7A-C59C-8347-8B12-AA2B3E1E8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144" y="0"/>
            <a:ext cx="7339856" cy="4680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637790F5-A1FE-3340-878B-DE69FF907EB2}"/>
              </a:ext>
            </a:extLst>
          </p:cNvPr>
          <p:cNvSpPr/>
          <p:nvPr/>
        </p:nvSpPr>
        <p:spPr>
          <a:xfrm>
            <a:off x="5613448" y="5077487"/>
            <a:ext cx="64495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A = open, de boten kunnen erover varen</a:t>
            </a:r>
            <a:endParaRPr lang="nl-BE" sz="20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  <a:p>
            <a:r>
              <a:rPr lang="nl-NL" sz="20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B = gesloten, de zee kan het land niet overstromen</a:t>
            </a:r>
            <a:endParaRPr lang="nl-BE" sz="20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  <a:p>
            <a:r>
              <a:rPr lang="nl-NL" sz="20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C = onderhoud, helemaal ondersteboven</a:t>
            </a:r>
            <a:endParaRPr lang="nl-BE" sz="20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DD12623-1A90-3C46-BDD6-0991144FDC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2853"/>
            <a:ext cx="5201234" cy="509954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210425 processed audio - Jan Turpijn 32.wav" descr="210425 processed audio - Jan Turpijn 32.wav">
            <a:hlinkClick r:id="" action="ppaction://media"/>
            <a:extLst>
              <a:ext uri="{FF2B5EF4-FFF2-40B4-BE49-F238E27FC236}">
                <a16:creationId xmlns:a16="http://schemas.microsoft.com/office/drawing/2014/main" id="{0E203AFD-A6E6-9C4C-9DE1-0612D7E90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4199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C94BDBD-3DB1-CF40-B247-1B47A09ADB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D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39E876F-49C9-4B43-823C-8D49A1F0CC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030" y="228600"/>
            <a:ext cx="3191303" cy="662940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B973CE9-F7D8-4B4C-A4F4-9F7D987898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D6DE4CC-65C7-8941-9543-D424C4A75717}"/>
              </a:ext>
            </a:extLst>
          </p:cNvPr>
          <p:cNvSpPr/>
          <p:nvPr/>
        </p:nvSpPr>
        <p:spPr>
          <a:xfrm>
            <a:off x="646356" y="1355105"/>
            <a:ext cx="7899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C: 8 meter boven gewone laagwaterpeil</a:t>
            </a:r>
            <a:endParaRPr lang="nl-BE" sz="28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14B8453-314E-5444-B91B-F204CACD8180}"/>
              </a:ext>
            </a:extLst>
          </p:cNvPr>
          <p:cNvSpPr/>
          <p:nvPr/>
        </p:nvSpPr>
        <p:spPr>
          <a:xfrm>
            <a:off x="646356" y="2748797"/>
            <a:ext cx="7213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B: 6 meter boven gewone laagwaterpeil</a:t>
            </a:r>
            <a:endParaRPr lang="nl-BE" sz="28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43D71F4-B187-4143-9A78-A3895D6FF684}"/>
              </a:ext>
            </a:extLst>
          </p:cNvPr>
          <p:cNvSpPr/>
          <p:nvPr/>
        </p:nvSpPr>
        <p:spPr>
          <a:xfrm>
            <a:off x="646356" y="4116947"/>
            <a:ext cx="87965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A: 4 meter boven gewone laagwaterpeil</a:t>
            </a:r>
            <a:endParaRPr lang="nl-BE" sz="28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69E0C0-C45D-AB45-9345-6ADFD4DF9F66}"/>
              </a:ext>
            </a:extLst>
          </p:cNvPr>
          <p:cNvSpPr/>
          <p:nvPr/>
        </p:nvSpPr>
        <p:spPr>
          <a:xfrm>
            <a:off x="623487" y="-6735"/>
            <a:ext cx="7103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Flanders Art Sans Medium" pitchFamily="2" charset="77"/>
                <a:cs typeface="Arial" panose="020B0604020202020204" pitchFamily="34" charset="0"/>
              </a:rPr>
              <a:t>D: 10 meter boven gewone laagwaterpeil</a:t>
            </a:r>
            <a:endParaRPr lang="nl-BE" sz="2800" dirty="0">
              <a:solidFill>
                <a:schemeClr val="bg1"/>
              </a:solidFill>
              <a:latin typeface="Flanders Art Sans Medium" pitchFamily="2" charset="77"/>
              <a:cs typeface="Arial" panose="020B0604020202020204" pitchFamily="34" charset="0"/>
            </a:endParaRPr>
          </a:p>
        </p:txBody>
      </p:sp>
      <p:pic>
        <p:nvPicPr>
          <p:cNvPr id="21" name="210425 processed audio - Jan Turpijn 33.wav" descr="210425 processed audio - Jan Turpijn 33.wav">
            <a:hlinkClick r:id="" action="ppaction://media"/>
            <a:extLst>
              <a:ext uri="{FF2B5EF4-FFF2-40B4-BE49-F238E27FC236}">
                <a16:creationId xmlns:a16="http://schemas.microsoft.com/office/drawing/2014/main" id="{8D35DE41-E42D-674A-84B8-D06534E8F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313" y="5863188"/>
            <a:ext cx="812800" cy="812800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09722762-62E0-BA4D-AD69-64B40D71CF9C}"/>
              </a:ext>
            </a:extLst>
          </p:cNvPr>
          <p:cNvGrpSpPr/>
          <p:nvPr/>
        </p:nvGrpSpPr>
        <p:grpSpPr>
          <a:xfrm>
            <a:off x="1507331" y="264056"/>
            <a:ext cx="4716294" cy="3812337"/>
            <a:chOff x="1507331" y="264056"/>
            <a:chExt cx="4716294" cy="3812337"/>
          </a:xfrm>
        </p:grpSpPr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2B02B701-D047-1046-B481-1739DC6F4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07331" y="264056"/>
              <a:ext cx="4716294" cy="3812337"/>
            </a:xfrm>
            <a:prstGeom prst="rect">
              <a:avLst/>
            </a:prstGeom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788504C-F68F-F144-9CE9-6601CEA1AA94}"/>
                </a:ext>
              </a:extLst>
            </p:cNvPr>
            <p:cNvSpPr/>
            <p:nvPr/>
          </p:nvSpPr>
          <p:spPr>
            <a:xfrm>
              <a:off x="1559507" y="1122197"/>
              <a:ext cx="446505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4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Voor de</a:t>
              </a:r>
            </a:p>
            <a:p>
              <a:pPr algn="ctr"/>
              <a:r>
                <a:rPr lang="nl-NL" sz="4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échte </a:t>
              </a:r>
              <a:r>
                <a:rPr lang="nl-NL" sz="4400" b="1" dirty="0" err="1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kraks</a:t>
              </a:r>
              <a:r>
                <a:rPr lang="nl-NL" sz="44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!</a:t>
              </a:r>
              <a:endParaRPr lang="nl-BE" sz="4400" b="1" dirty="0">
                <a:effectLst/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F2436FC4-23A9-4B41-BAC9-F41EC7F91BDD}"/>
              </a:ext>
            </a:extLst>
          </p:cNvPr>
          <p:cNvGrpSpPr/>
          <p:nvPr/>
        </p:nvGrpSpPr>
        <p:grpSpPr>
          <a:xfrm>
            <a:off x="2122687" y="261909"/>
            <a:ext cx="4716294" cy="3812337"/>
            <a:chOff x="1522040" y="1352961"/>
            <a:chExt cx="4716294" cy="3812337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3B4084E8-0A29-4146-8DD4-65E1BA6B3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22040" y="1352961"/>
              <a:ext cx="4716294" cy="3812337"/>
            </a:xfrm>
            <a:prstGeom prst="rect">
              <a:avLst/>
            </a:prstGeom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25B5732-CD80-5145-A28C-EC491CD62FC4}"/>
                </a:ext>
              </a:extLst>
            </p:cNvPr>
            <p:cNvSpPr/>
            <p:nvPr/>
          </p:nvSpPr>
          <p:spPr>
            <a:xfrm>
              <a:off x="2008723" y="2334787"/>
              <a:ext cx="364291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>
                  <a:latin typeface="Flanders Art Sans Medium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Hoe hoog moet de zee boven haar gewone peil staan om de poort te sluiten? </a:t>
              </a:r>
              <a:endParaRPr lang="nl-BE" sz="2400" dirty="0">
                <a:effectLst/>
                <a:latin typeface="Flanders Art Sans Medium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2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8" grpId="0"/>
      <p:bldP spid="10" grpId="0"/>
      <p:bldP spid="11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4C8D0C16-40DE-3846-AA87-A69597AA0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C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C3FD91-73F6-794D-906C-229A1CAB61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10" y="0"/>
            <a:ext cx="10348980" cy="685800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210425 processed audio - Jan Turpijn 34.wav" descr="210425 processed audio - Jan Turpijn 34.wav">
            <a:hlinkClick r:id="" action="ppaction://media"/>
            <a:extLst>
              <a:ext uri="{FF2B5EF4-FFF2-40B4-BE49-F238E27FC236}">
                <a16:creationId xmlns:a16="http://schemas.microsoft.com/office/drawing/2014/main" id="{3FCB344B-3CE0-A34F-BE6A-14D641CCC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313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764675-4AD0-4145-B6C5-F54F13108B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6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4EC955-B81D-AB48-A37A-883B60714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194" y="0"/>
            <a:ext cx="4846211" cy="685800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EA54F9C-7075-054B-8679-B4E4ADF366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6" b="7559"/>
          <a:stretch/>
        </p:blipFill>
        <p:spPr>
          <a:xfrm>
            <a:off x="0" y="988667"/>
            <a:ext cx="5963478" cy="5869334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Stormvloedkering-007.mp3" descr="Stormvloedkering-007.mp3">
            <a:hlinkClick r:id="" action="ppaction://media"/>
            <a:extLst>
              <a:ext uri="{FF2B5EF4-FFF2-40B4-BE49-F238E27FC236}">
                <a16:creationId xmlns:a16="http://schemas.microsoft.com/office/drawing/2014/main" id="{4E48A5D8-2AAC-FE4D-9B27-3D2B503A7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313" y="58769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4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E9CF6CA-67CA-FC40-A1DF-D3554A4FB615}"/>
              </a:ext>
            </a:extLst>
          </p:cNvPr>
          <p:cNvSpPr/>
          <p:nvPr/>
        </p:nvSpPr>
        <p:spPr>
          <a:xfrm>
            <a:off x="0" y="0"/>
            <a:ext cx="12192000" cy="4950619"/>
          </a:xfrm>
          <a:prstGeom prst="rect">
            <a:avLst/>
          </a:prstGeom>
          <a:solidFill>
            <a:srgbClr val="8DD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C938C6F-5CEA-D04C-8BD4-985527FE2A61}"/>
              </a:ext>
            </a:extLst>
          </p:cNvPr>
          <p:cNvSpPr/>
          <p:nvPr/>
        </p:nvSpPr>
        <p:spPr>
          <a:xfrm>
            <a:off x="0" y="4950618"/>
            <a:ext cx="12192000" cy="190738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2355E32-B1C8-304D-8857-8464FAB51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945" y="0"/>
            <a:ext cx="2536109" cy="685800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210425 processed audio - Jan Turpijn 36.wav" descr="210425 processed audio - Jan Turpijn 36.wav">
            <a:hlinkClick r:id="" action="ppaction://media"/>
            <a:extLst>
              <a:ext uri="{FF2B5EF4-FFF2-40B4-BE49-F238E27FC236}">
                <a16:creationId xmlns:a16="http://schemas.microsoft.com/office/drawing/2014/main" id="{DE7CFDD1-EFE8-064D-852E-2A38DD806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313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9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6429486-C7BB-2945-A4F4-D5A1A9C4E7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832AB6C-FE11-BB4B-BFA4-E6B4B6BF9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777" y="728663"/>
            <a:ext cx="7581437" cy="6129337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210425 processed audio - Jan Turpijn 37.wav" descr="210425 processed audio - Jan Turpijn 37.wav">
            <a:hlinkClick r:id="" action="ppaction://media"/>
            <a:extLst>
              <a:ext uri="{FF2B5EF4-FFF2-40B4-BE49-F238E27FC236}">
                <a16:creationId xmlns:a16="http://schemas.microsoft.com/office/drawing/2014/main" id="{ADEAE53C-4991-3745-9307-2E0ECFA17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188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1228BFA-9752-1840-B9CF-ABAD18734E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210425 processed audio - Jan Turpijn 38.wav" descr="210425 processed audio - Jan Turpijn 38.wav">
            <a:hlinkClick r:id="" action="ppaction://media"/>
            <a:extLst>
              <a:ext uri="{FF2B5EF4-FFF2-40B4-BE49-F238E27FC236}">
                <a16:creationId xmlns:a16="http://schemas.microsoft.com/office/drawing/2014/main" id="{3A209BA6-D3C2-D344-AFCD-ED2BD7520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188" y="5892800"/>
            <a:ext cx="812800" cy="8128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2155D87-E1B4-F243-87DB-6CA1F558D2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91" r="47472" b="23685"/>
          <a:stretch/>
        </p:blipFill>
        <p:spPr>
          <a:xfrm>
            <a:off x="590436" y="1"/>
            <a:ext cx="6366545" cy="685800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55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7D4191EC-8960-0344-909A-00EAF28AD8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F77E2B-72E7-3044-BE82-9995A24346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00"/>
          <a:stretch/>
        </p:blipFill>
        <p:spPr>
          <a:xfrm>
            <a:off x="-2650" y="873125"/>
            <a:ext cx="12192000" cy="59848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EC3D382-48FD-344C-AB59-8268745C0AD4}"/>
              </a:ext>
            </a:extLst>
          </p:cNvPr>
          <p:cNvSpPr/>
          <p:nvPr/>
        </p:nvSpPr>
        <p:spPr>
          <a:xfrm>
            <a:off x="731837" y="466792"/>
            <a:ext cx="8587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Nieuwpoort,</a:t>
            </a:r>
            <a:endParaRPr lang="nl-BE" sz="4800" b="1" dirty="0">
              <a:solidFill>
                <a:schemeClr val="bg1"/>
              </a:solidFill>
              <a:effectLst/>
              <a:latin typeface="Flanders Art Sans Bold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7D3CD21-BC69-1848-9576-FD3937B5589B}"/>
              </a:ext>
            </a:extLst>
          </p:cNvPr>
          <p:cNvSpPr/>
          <p:nvPr/>
        </p:nvSpPr>
        <p:spPr>
          <a:xfrm>
            <a:off x="4103674" y="485176"/>
            <a:ext cx="8587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500 jaar geleden</a:t>
            </a:r>
            <a:endParaRPr lang="nl-BE" sz="4400" b="1" dirty="0">
              <a:solidFill>
                <a:schemeClr val="bg1"/>
              </a:solidFill>
              <a:latin typeface="Flanders Art Sans Bold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210425 processed audio - Jan Turpijn 3.wav" descr="210425 processed audio - Jan Turpijn 3.wav">
            <a:hlinkClick r:id="" action="ppaction://media"/>
            <a:extLst>
              <a:ext uri="{FF2B5EF4-FFF2-40B4-BE49-F238E27FC236}">
                <a16:creationId xmlns:a16="http://schemas.microsoft.com/office/drawing/2014/main" id="{BB5C2E0A-7F0D-2244-B98D-9C57C1FAA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188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0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2BF137D0-EB03-C542-BF1D-26D7D46A6E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6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BCB2E52-276C-B248-9909-6FE702609A64}"/>
              </a:ext>
            </a:extLst>
          </p:cNvPr>
          <p:cNvSpPr/>
          <p:nvPr/>
        </p:nvSpPr>
        <p:spPr>
          <a:xfrm>
            <a:off x="5990954" y="771526"/>
            <a:ext cx="612823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effectLst/>
                <a:latin typeface="Flanders Art Serif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Meer info over de stormvloedkering?</a:t>
            </a:r>
          </a:p>
          <a:p>
            <a:endParaRPr lang="nl-NL" sz="1600" b="1" dirty="0">
              <a:solidFill>
                <a:schemeClr val="bg1"/>
              </a:solidFill>
              <a:latin typeface="Flanders Art Sans Bold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dirty="0">
                <a:solidFill>
                  <a:schemeClr val="bg1"/>
                </a:solidFill>
                <a:latin typeface="Flanders Art Sans Medium" pitchFamily="2" charset="77"/>
                <a:ea typeface="Calibri" panose="020F0502020204030204" pitchFamily="34" charset="0"/>
                <a:cs typeface="Arial" panose="020B0604020202020204" pitchFamily="34" charset="0"/>
              </a:rPr>
              <a:t>http://stormvloedkeringnieuwpoort.be</a:t>
            </a:r>
            <a:endParaRPr lang="nl-BE" dirty="0">
              <a:solidFill>
                <a:schemeClr val="bg1"/>
              </a:solidFill>
              <a:effectLst/>
              <a:latin typeface="Flanders Art Sans Medium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65C14F-966B-8F4B-8503-6C493E96E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78993"/>
            <a:ext cx="6066048" cy="6279007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E4B8873E-4E3D-B842-8067-CE3B9BABE197}"/>
              </a:ext>
            </a:extLst>
          </p:cNvPr>
          <p:cNvGrpSpPr/>
          <p:nvPr/>
        </p:nvGrpSpPr>
        <p:grpSpPr>
          <a:xfrm>
            <a:off x="8817220" y="5390584"/>
            <a:ext cx="2319093" cy="918711"/>
            <a:chOff x="8817220" y="3429000"/>
            <a:chExt cx="2319093" cy="918711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AFE7B64-FF91-234E-8F95-9C98315D32C6}"/>
                </a:ext>
              </a:extLst>
            </p:cNvPr>
            <p:cNvSpPr/>
            <p:nvPr/>
          </p:nvSpPr>
          <p:spPr>
            <a:xfrm>
              <a:off x="8817220" y="3429000"/>
              <a:ext cx="2319093" cy="918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DCA88689-C28E-6746-9E58-CF1E6243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7776" y="3464396"/>
              <a:ext cx="1979036" cy="840022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ACBF3AF2-5B23-0D47-9EAA-AB869110631A}"/>
              </a:ext>
            </a:extLst>
          </p:cNvPr>
          <p:cNvGrpSpPr/>
          <p:nvPr/>
        </p:nvGrpSpPr>
        <p:grpSpPr>
          <a:xfrm>
            <a:off x="2997566" y="5768725"/>
            <a:ext cx="3099434" cy="540000"/>
            <a:chOff x="6198400" y="5555998"/>
            <a:chExt cx="2649562" cy="540000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2F332D73-A0BA-F84B-9A39-F57CE9AC9342}"/>
                </a:ext>
              </a:extLst>
            </p:cNvPr>
            <p:cNvSpPr txBox="1"/>
            <p:nvPr/>
          </p:nvSpPr>
          <p:spPr>
            <a:xfrm>
              <a:off x="6198400" y="5689912"/>
              <a:ext cx="22421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>
                  <a:solidFill>
                    <a:schemeClr val="bg1"/>
                  </a:solidFill>
                  <a:latin typeface="Flanders Art Sans" pitchFamily="2" charset="77"/>
                </a:rPr>
                <a:t>Dit lessenpakket is een realisatie van </a:t>
              </a:r>
            </a:p>
          </p:txBody>
        </p: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BD7C7BF-CC95-B440-B818-B0E6EF20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773" y="5555998"/>
              <a:ext cx="461189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13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A8FEE741-CC91-0542-8726-991DA527BD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D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B02520C-0251-E640-AF2F-A27A2EDFFA78}"/>
              </a:ext>
            </a:extLst>
          </p:cNvPr>
          <p:cNvSpPr/>
          <p:nvPr/>
        </p:nvSpPr>
        <p:spPr>
          <a:xfrm>
            <a:off x="7144582" y="3526879"/>
            <a:ext cx="25074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400" b="1" dirty="0">
                <a:latin typeface="Flanders Art Sans Bold" pitchFamily="2" charset="77"/>
                <a:cs typeface="Arial" panose="020B0604020202020204" pitchFamily="34" charset="0"/>
              </a:rPr>
              <a:t>10 meter</a:t>
            </a:r>
            <a:endParaRPr lang="nl-BE" sz="4400" b="1" dirty="0">
              <a:latin typeface="Flanders Art Sans Bold" pitchFamily="2" charset="77"/>
              <a:cs typeface="Arial" panose="020B0604020202020204" pitchFamily="34" charset="0"/>
            </a:endParaRP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AE3A0DCE-F3CD-524A-8E25-52106E3EB50E}"/>
              </a:ext>
            </a:extLst>
          </p:cNvPr>
          <p:cNvCxnSpPr>
            <a:cxnSpLocks/>
          </p:cNvCxnSpPr>
          <p:nvPr/>
        </p:nvCxnSpPr>
        <p:spPr>
          <a:xfrm flipV="1">
            <a:off x="6832600" y="965200"/>
            <a:ext cx="0" cy="5892800"/>
          </a:xfrm>
          <a:prstGeom prst="straightConnector1">
            <a:avLst/>
          </a:prstGeom>
          <a:ln w="165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18A089-3CB7-1F41-B65A-DCD1385487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3745" y="949496"/>
            <a:ext cx="3004970" cy="5908504"/>
          </a:xfrm>
          <a:prstGeom prst="rect">
            <a:avLst/>
          </a:prstGeom>
          <a:effectLst>
            <a:outerShdw blurRad="10161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210425 processed audio - Jan Turpijn 4.wav" descr="210425 processed audio - Jan Turpijn 4.wav">
            <a:hlinkClick r:id="" action="ppaction://media"/>
            <a:extLst>
              <a:ext uri="{FF2B5EF4-FFF2-40B4-BE49-F238E27FC236}">
                <a16:creationId xmlns:a16="http://schemas.microsoft.com/office/drawing/2014/main" id="{5DC7004E-BFC9-9344-AA80-7F2E13E8B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8791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851A67B8-7E20-E940-8198-4BF0A2EF52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292CA6-5721-FF4E-9565-3347ADE1E0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6198"/>
            <a:ext cx="12192000" cy="572180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DB69988-146A-8F4C-AA62-EF5205908D99}"/>
              </a:ext>
            </a:extLst>
          </p:cNvPr>
          <p:cNvSpPr/>
          <p:nvPr/>
        </p:nvSpPr>
        <p:spPr>
          <a:xfrm>
            <a:off x="731838" y="751477"/>
            <a:ext cx="2163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1530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B45A74D-F393-1B43-BE48-AD975BC2336F}"/>
              </a:ext>
            </a:extLst>
          </p:cNvPr>
          <p:cNvSpPr/>
          <p:nvPr/>
        </p:nvSpPr>
        <p:spPr>
          <a:xfrm>
            <a:off x="3627438" y="761964"/>
            <a:ext cx="2163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1570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1C96E17-B189-B546-B9FF-D5F5B379CE53}"/>
              </a:ext>
            </a:extLst>
          </p:cNvPr>
          <p:cNvSpPr/>
          <p:nvPr/>
        </p:nvSpPr>
        <p:spPr>
          <a:xfrm>
            <a:off x="6773503" y="761964"/>
            <a:ext cx="2163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1682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6F964C4-DAEA-6243-9FC6-599B1D0AFACA}"/>
              </a:ext>
            </a:extLst>
          </p:cNvPr>
          <p:cNvSpPr/>
          <p:nvPr/>
        </p:nvSpPr>
        <p:spPr>
          <a:xfrm>
            <a:off x="9669103" y="765861"/>
            <a:ext cx="2163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1808</a:t>
            </a:r>
          </a:p>
        </p:txBody>
      </p:sp>
      <p:pic>
        <p:nvPicPr>
          <p:cNvPr id="2" name="210425 processed audio - Jan Turpijn 5.wav" descr="210425 processed audio - Jan Turpijn 5.wav">
            <a:hlinkClick r:id="" action="ppaction://media"/>
            <a:extLst>
              <a:ext uri="{FF2B5EF4-FFF2-40B4-BE49-F238E27FC236}">
                <a16:creationId xmlns:a16="http://schemas.microsoft.com/office/drawing/2014/main" id="{7B1F0E7F-1C1D-1E42-8C3B-EA3B920F6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188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6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accel="50000" decel="5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accel="50000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accel="50000" decel="5000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accel="50000" decel="50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9EA4AB5-30BF-2D4D-AA67-B85799FDD3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6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F0B32DB-6528-4F4E-AD04-47AA3D8BEC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4" b="14047"/>
          <a:stretch/>
        </p:blipFill>
        <p:spPr>
          <a:xfrm>
            <a:off x="474269" y="0"/>
            <a:ext cx="6128716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B93AED72-6427-1746-A089-D77707026C86}"/>
              </a:ext>
            </a:extLst>
          </p:cNvPr>
          <p:cNvGrpSpPr/>
          <p:nvPr/>
        </p:nvGrpSpPr>
        <p:grpSpPr>
          <a:xfrm>
            <a:off x="6225870" y="253999"/>
            <a:ext cx="5739117" cy="4076394"/>
            <a:chOff x="6225870" y="253999"/>
            <a:chExt cx="5739117" cy="4076394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C68FBD1-BB1F-E244-83EF-024EBB2A5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5870" y="253999"/>
              <a:ext cx="5739117" cy="4076394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E0F50778-2762-D348-A415-A225E10C60F1}"/>
                </a:ext>
              </a:extLst>
            </p:cNvPr>
            <p:cNvSpPr/>
            <p:nvPr/>
          </p:nvSpPr>
          <p:spPr>
            <a:xfrm>
              <a:off x="6862900" y="1064730"/>
              <a:ext cx="446505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Hallo, ik ben</a:t>
              </a:r>
            </a:p>
            <a:p>
              <a:pPr algn="ctr"/>
              <a:r>
                <a:rPr lang="nl-NL" sz="3600" b="1" dirty="0">
                  <a:latin typeface="Flanders Art Sans Bold" pitchFamily="2" charset="77"/>
                  <a:ea typeface="Calibri" panose="020F0502020204030204" pitchFamily="34" charset="0"/>
                  <a:cs typeface="Arial" panose="020B0604020202020204" pitchFamily="34" charset="0"/>
                </a:rPr>
                <a:t>Raoul Servais, ik maak tekenfilms</a:t>
              </a:r>
              <a:endParaRPr lang="nl-BE" sz="4000" b="1" dirty="0">
                <a:effectLst/>
                <a:latin typeface="Flanders Art Sans Bold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210425 processed audio - Jan Turpijn 6.wav" descr="210425 processed audio - Jan Turpijn 6.wav">
            <a:hlinkClick r:id="" action="ppaction://media"/>
            <a:extLst>
              <a:ext uri="{FF2B5EF4-FFF2-40B4-BE49-F238E27FC236}">
                <a16:creationId xmlns:a16="http://schemas.microsoft.com/office/drawing/2014/main" id="{1783AE91-59CC-994A-802B-7E6FF6EE8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1467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2ABD008-F49D-324C-AC7B-81359BE0B1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C9BDD3-E64A-C240-A3C8-123B7695E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96"/>
          <a:stretch/>
        </p:blipFill>
        <p:spPr>
          <a:xfrm>
            <a:off x="1534601" y="281080"/>
            <a:ext cx="9245600" cy="642452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244953D-FD50-2448-A4A0-E9F75BF3F894}"/>
              </a:ext>
            </a:extLst>
          </p:cNvPr>
          <p:cNvSpPr/>
          <p:nvPr/>
        </p:nvSpPr>
        <p:spPr>
          <a:xfrm>
            <a:off x="2820318" y="811692"/>
            <a:ext cx="6376436" cy="35844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nlinemedia 1" descr="Raoul Servais">
            <a:hlinkClick r:id="" action="ppaction://media"/>
            <a:extLst>
              <a:ext uri="{FF2B5EF4-FFF2-40B4-BE49-F238E27FC236}">
                <a16:creationId xmlns:a16="http://schemas.microsoft.com/office/drawing/2014/main" id="{D15A8796-0EE0-D84E-97FF-60EF9BAF10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90726" y="850155"/>
            <a:ext cx="6235620" cy="35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1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A05FE2A-8E31-2C49-9147-874184193D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B87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210425 processed audio - Jan Turpijn 8.wav" descr="210425 processed audio - Jan Turpijn 8.wav">
            <a:hlinkClick r:id="" action="ppaction://media"/>
            <a:extLst>
              <a:ext uri="{FF2B5EF4-FFF2-40B4-BE49-F238E27FC236}">
                <a16:creationId xmlns:a16="http://schemas.microsoft.com/office/drawing/2014/main" id="{D6A928F2-2C30-244A-89E6-5DADF38D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313" y="5892800"/>
            <a:ext cx="812800" cy="812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F3F9DC8-3935-FF41-813A-8031C60C6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2035">
            <a:off x="2306977" y="369665"/>
            <a:ext cx="4270556" cy="6045645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554A485-D43A-8643-8DFA-BF4145251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040" y="253555"/>
            <a:ext cx="4270556" cy="6045645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6D3ADC-930B-914A-91D2-613270FC3D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671">
            <a:off x="3414024" y="662768"/>
            <a:ext cx="4270556" cy="6045645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F9A9D2E-D0F4-0549-9DA7-601679AFFE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954" y="442513"/>
            <a:ext cx="4270556" cy="6045645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9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509</Words>
  <Application>Microsoft Macintosh PowerPoint</Application>
  <PresentationFormat>Breedbeeld</PresentationFormat>
  <Paragraphs>136</Paragraphs>
  <Slides>40</Slides>
  <Notes>40</Notes>
  <HiddenSlides>0</HiddenSlides>
  <MMClips>40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9" baseType="lpstr">
      <vt:lpstr>Calibri</vt:lpstr>
      <vt:lpstr>Flanders Art Sans Medium</vt:lpstr>
      <vt:lpstr>Flanders Art Sans Bold</vt:lpstr>
      <vt:lpstr>Arial</vt:lpstr>
      <vt:lpstr>Flanders Art Sans</vt:lpstr>
      <vt:lpstr>Calibri Light</vt:lpstr>
      <vt:lpstr>Flanders Art Serif Bold</vt:lpstr>
      <vt:lpstr>Flanders Art Serif Medium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Danny Venus</dc:creator>
  <cp:lastModifiedBy>Danny Venus</cp:lastModifiedBy>
  <cp:revision>236</cp:revision>
  <dcterms:created xsi:type="dcterms:W3CDTF">2021-04-23T20:45:08Z</dcterms:created>
  <dcterms:modified xsi:type="dcterms:W3CDTF">2021-08-18T20:41:51Z</dcterms:modified>
</cp:coreProperties>
</file>